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303" r:id="rId2"/>
    <p:sldId id="306" r:id="rId3"/>
    <p:sldId id="312" r:id="rId4"/>
    <p:sldId id="311" r:id="rId5"/>
    <p:sldId id="310" r:id="rId6"/>
    <p:sldId id="309" r:id="rId7"/>
    <p:sldId id="308" r:id="rId8"/>
    <p:sldId id="307" r:id="rId9"/>
    <p:sldId id="305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345mp3@gma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莫讓濟公老師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笑世人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世人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為名利走北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笑世人  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為食穿忙不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閒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笑世人 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為虛容論短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錢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笑世人       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貪口腹造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冤孽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175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莫讓濟公老師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二笑世人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世人   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色身日憂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煩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笑世人      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為掙扎錢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萬貫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笑世人       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信仙佛誹謗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連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笑世人        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為利己損人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97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莫讓濟公老師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三笑世人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世人   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善揚惡口禍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牽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笑世人    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有過不肯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笑世人    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勾心鬥角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互不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笑世人       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有病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方來求仙丹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521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莫讓濟公老師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四笑世人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世人    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頭腦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過巧前程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誤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笑世人     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向前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笑世人 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日夜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求神平安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佑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笑世人      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只知日日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醉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100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莫讓濟公老師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86640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五笑世人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世人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只知圖表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顏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笑世人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正己立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模範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笑世人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爭長論短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分功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端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笑世人  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不知求真善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5319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莫讓濟公老師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六笑世人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笑坤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    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搽粉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塗脂昧本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面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笑世人   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奇裝異服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身上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穿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笑世人      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吃喝玩樂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債高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築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笑世人   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浩劫臨眉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燃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235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莫讓濟公老師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七笑世人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世人    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效法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古聖賢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笑世人   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度量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窄小難容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笑世人   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不孝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父母遭天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譴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笑世人            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爭財產兄弟殘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497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莫讓濟公老師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八笑世人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世人     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私心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利己天恩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忘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笑世人        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口是心非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欺地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笑世人     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貪功德不團結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751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300380"/>
            <a:ext cx="7776864" cy="3999562"/>
          </a:xfrm>
        </p:spPr>
        <p:txBody>
          <a:bodyPr>
            <a:noAutofit/>
          </a:bodyPr>
          <a:lstStyle/>
          <a:p>
            <a:r>
              <a:rPr lang="zh-TW" altLang="en-US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345mp3@gmail.com</a:t>
            </a:r>
            <a:endParaRPr lang="en-US" altLang="zh-TW" sz="6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WeChatID</a:t>
            </a:r>
            <a:r>
              <a:rPr lang="zh-TW" altLang="en-US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60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60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Line ID </a:t>
            </a:r>
            <a:r>
              <a:rPr lang="en-US" altLang="zh-TW" sz="60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okoktw</a:t>
            </a:r>
            <a:endParaRPr lang="en-US" altLang="zh-TW" sz="60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161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570</TotalTime>
  <Words>342</Words>
  <Application>Microsoft Office PowerPoint</Application>
  <PresentationFormat>如螢幕大小 (16:9)</PresentationFormat>
  <Paragraphs>60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莫讓濟公老師笑 悟見講</vt:lpstr>
      <vt:lpstr>莫讓濟公老師笑 悟見講</vt:lpstr>
      <vt:lpstr>莫讓濟公老師笑 悟見講</vt:lpstr>
      <vt:lpstr>莫讓濟公老師笑 悟見講</vt:lpstr>
      <vt:lpstr>莫讓濟公老師笑 悟見講</vt:lpstr>
      <vt:lpstr>莫讓濟公老師笑 悟見講</vt:lpstr>
      <vt:lpstr>莫讓濟公老師笑 悟見講</vt:lpstr>
      <vt:lpstr>莫讓濟公老師笑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307</cp:revision>
  <dcterms:created xsi:type="dcterms:W3CDTF">2014-02-15T05:50:45Z</dcterms:created>
  <dcterms:modified xsi:type="dcterms:W3CDTF">2018-08-23T14:09:51Z</dcterms:modified>
  <cp:contentStatus/>
</cp:coreProperties>
</file>