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79" r:id="rId3"/>
    <p:sldId id="278" r:id="rId4"/>
    <p:sldId id="276" r:id="rId5"/>
    <p:sldId id="271" r:id="rId6"/>
    <p:sldId id="293" r:id="rId7"/>
    <p:sldId id="298" r:id="rId8"/>
    <p:sldId id="297" r:id="rId9"/>
    <p:sldId id="296" r:id="rId10"/>
    <p:sldId id="295" r:id="rId11"/>
    <p:sldId id="294" r:id="rId12"/>
    <p:sldId id="267" r:id="rId13"/>
    <p:sldId id="290" r:id="rId14"/>
    <p:sldId id="292" r:id="rId15"/>
    <p:sldId id="291" r:id="rId16"/>
    <p:sldId id="289" r:id="rId17"/>
    <p:sldId id="288" r:id="rId18"/>
    <p:sldId id="287" r:id="rId19"/>
    <p:sldId id="286" r:id="rId20"/>
    <p:sldId id="285" r:id="rId21"/>
    <p:sldId id="284" r:id="rId22"/>
    <p:sldId id="277" r:id="rId23"/>
    <p:sldId id="274" r:id="rId24"/>
    <p:sldId id="266" r:id="rId2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2015/4/25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代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</a:t>
            </a:r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宣化</a:t>
            </a:r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普渡眾生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白水老人慈語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你們</a:t>
            </a:r>
            <a:r>
              <a:rPr lang="zh-TW" altLang="en-US" sz="3600" dirty="0">
                <a:ea typeface="全真顏體" pitchFamily="49" charset="-120"/>
              </a:rPr>
              <a:t>雖然得了這一指點，知道這一點寶貴的太少了，你要是真知道這一點的寶貴，你就替天辦道去；你辦的是什麼事？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顏體" pitchFamily="49" charset="-120"/>
              </a:rPr>
              <a:t>濟世救人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全真顏體" pitchFamily="49" charset="-120"/>
              </a:rPr>
              <a:t>就是</a:t>
            </a:r>
            <a:r>
              <a:rPr lang="zh-TW" altLang="en-US" sz="3600" dirty="0">
                <a:ea typeface="全真顏體" pitchFamily="49" charset="-120"/>
              </a:rPr>
              <a:t>佛事，你現在就是佛，佛是現在成的，不是來世才成！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代天宣化普渡眾生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白水老人慈語</a:t>
            </a:r>
            <a:endParaRPr lang="en-US" altLang="zh-TW" sz="4000" dirty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我們</a:t>
            </a:r>
            <a:r>
              <a:rPr lang="zh-TW" altLang="en-US" sz="4000" dirty="0">
                <a:ea typeface="全真顏體" pitchFamily="49" charset="-120"/>
              </a:rPr>
              <a:t>得道要明白道，明白道還要修道，修道是修自己。現在我們是替天辦道，辦道就是濟世救人，你濟世救人就是佛，佛是活的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代天宣化普渡眾生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96544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白水老人慈語</a:t>
            </a:r>
            <a:endParaRPr lang="en-US" altLang="zh-TW" sz="4000" dirty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到</a:t>
            </a:r>
            <a:r>
              <a:rPr lang="zh-TW" altLang="en-US" sz="4000" dirty="0">
                <a:ea typeface="全真顏體" pitchFamily="49" charset="-120"/>
              </a:rPr>
              <a:t>廟裡拜佛，那是信仰，那是假相。你的命得你自己救，求仙佛，仙佛怎麼會救你？如同肚子餓了，得你自己吃飯，仙佛怎麼會替你吃？真、假我們自己要分析清楚。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代天宣化普渡眾生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51470"/>
            <a:ext cx="7920880" cy="504056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白水老人慈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語</a:t>
            </a:r>
            <a:endParaRPr lang="en-US" altLang="zh-TW" dirty="0" smtClean="0"/>
          </a:p>
          <a:p>
            <a:pPr marL="36576" indent="0">
              <a:buNone/>
            </a:pPr>
            <a:r>
              <a:rPr lang="zh-TW" altLang="en-US" sz="3600" dirty="0" smtClean="0">
                <a:ea typeface="全真顏體" pitchFamily="49" charset="-120"/>
              </a:rPr>
              <a:t>我們</a:t>
            </a:r>
            <a:r>
              <a:rPr lang="zh-TW" altLang="en-US" sz="3600" dirty="0">
                <a:ea typeface="全真顏體" pitchFamily="49" charset="-120"/>
              </a:rPr>
              <a:t>都希望家庭好</a:t>
            </a:r>
            <a:r>
              <a:rPr lang="zh-TW" altLang="en-US" sz="3600" dirty="0" smtClean="0">
                <a:ea typeface="全真顏體" pitchFamily="49" charset="-120"/>
              </a:rPr>
              <a:t>、社會</a:t>
            </a:r>
            <a:r>
              <a:rPr lang="zh-TW" altLang="en-US" sz="3600" dirty="0">
                <a:ea typeface="全真顏體" pitchFamily="49" charset="-120"/>
              </a:rPr>
              <a:t>好、國家好，怎麼好？一定要找個根本。佛言</a:t>
            </a:r>
            <a:r>
              <a:rPr lang="zh-TW" altLang="en-US" sz="3600" dirty="0" smtClean="0">
                <a:ea typeface="全真顏體" pitchFamily="49" charset="-120"/>
              </a:rPr>
              <a:t>：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全真顏體" pitchFamily="49" charset="-120"/>
              </a:rPr>
              <a:t>明</a:t>
            </a:r>
            <a:r>
              <a:rPr lang="zh-TW" altLang="en-US" sz="3600" dirty="0">
                <a:ea typeface="全真顏體" pitchFamily="49" charset="-120"/>
              </a:rPr>
              <a:t>心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顏體" pitchFamily="49" charset="-120"/>
              </a:rPr>
              <a:t>；聖云：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顏體" pitchFamily="49" charset="-120"/>
              </a:rPr>
              <a:t>修心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全真顏體" pitchFamily="49" charset="-120"/>
              </a:rPr>
              <a:t>你</a:t>
            </a:r>
            <a:r>
              <a:rPr lang="zh-TW" altLang="en-US" sz="3600" dirty="0">
                <a:ea typeface="全真顏體" pitchFamily="49" charset="-120"/>
              </a:rPr>
              <a:t>想修心，抓不住如何修？所以歷代聖人要傳道。聖人云：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顏體" pitchFamily="49" charset="-120"/>
              </a:rPr>
              <a:t>性要悟、命要傳。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顏體" pitchFamily="49" charset="-120"/>
              </a:rPr>
              <a:t>歷代的祖師傳道，傳給你了，指開這一竅，才知道有個真人，你迷住了就回不去天了。所以佛、聖人出世是救世界的眾生，叫人明白本來的自性，這才能回天去。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代天宣化普渡眾生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代天宣化普渡眾生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代天宣化普渡眾生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代天宣化普渡眾生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968552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白水老人慈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語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辦</a:t>
            </a:r>
            <a:r>
              <a:rPr lang="zh-TW" altLang="en-US" sz="3600" dirty="0">
                <a:ea typeface="全真顏體" pitchFamily="49" charset="-120"/>
              </a:rPr>
              <a:t>道就是要濟世救人，如何濟世救人？就是要辦道，我們辦的是天道，什麼是天道？天道就是一條回天的道路，要道親都能效法聖賢仙佛普渡眾生。那一天世界太平，我們的責任才算完了，這時要回天交命去了。我們立的愿是使命、是責任，走到那裏辦到那裏</a:t>
            </a:r>
            <a:r>
              <a:rPr lang="zh-TW" altLang="en-US" sz="3600" dirty="0" smtClean="0">
                <a:ea typeface="全真顏體" pitchFamily="49" charset="-120"/>
              </a:rPr>
              <a:t>？</a:t>
            </a: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代天宣化普渡眾生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96544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白水老人慈語</a:t>
            </a:r>
            <a:endParaRPr lang="en-US" altLang="zh-TW" sz="40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今天</a:t>
            </a:r>
            <a:r>
              <a:rPr lang="zh-TW" altLang="en-US" sz="4000" dirty="0">
                <a:ea typeface="全真顏體" pitchFamily="49" charset="-120"/>
              </a:rPr>
              <a:t>辦道，今天就是佛，但是也要知道，有志愿辦道，那也是你自己的事，求仙佛不會給你的，你立的功德是你自己的，一切都在於你自己，現在這樣，將來也是這樣，這一點不能不明白。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代天宣化普渡眾生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968552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白水老人慈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語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現在</a:t>
            </a:r>
            <a:r>
              <a:rPr lang="zh-TW" altLang="en-US" sz="3600" dirty="0">
                <a:ea typeface="全真顏體" pitchFamily="49" charset="-120"/>
              </a:rPr>
              <a:t>我們辦的就 是這個事情。我知道好，也叫大家好，找特別的，全是外道。</a:t>
            </a:r>
          </a:p>
          <a:p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參禪打坐、唸經，唸一輩子經，也沒成佛，現在我們是辦道。修道修不了，原因是什麼呢？你貪嗔痴天天都沒有全去掉哦！你怎麼修道呢</a:t>
            </a:r>
            <a:r>
              <a:rPr lang="zh-TW" altLang="en-US" sz="3600" dirty="0" smtClean="0">
                <a:ea typeface="全真顏體" pitchFamily="49" charset="-120"/>
              </a:rPr>
              <a:t>？</a:t>
            </a: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代天宣化普渡眾生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5020022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白水老人慈語</a:t>
            </a:r>
            <a:endParaRPr lang="en-US" altLang="zh-TW" sz="36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現在</a:t>
            </a:r>
            <a:r>
              <a:rPr lang="zh-TW" altLang="en-US" sz="3600" dirty="0">
                <a:ea typeface="全真顏體" pitchFamily="49" charset="-120"/>
              </a:rPr>
              <a:t>我們天天有著貪嗔痴，我們辦道也是貪心，我為著多渡人，這不是貪心嗎？可是這貪心跟他貪心不一樣，他貪的是酒色財氣，於人、於自個兒、於身體、於將來有壞；我這貪心為大家好，這得分析哦！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代天宣化普渡眾生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208912" cy="4937522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白水老人慈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語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自古以來</a:t>
            </a:r>
            <a:r>
              <a:rPr lang="zh-TW" altLang="en-US" sz="3600" dirty="0">
                <a:ea typeface="全真顏體" pitchFamily="49" charset="-120"/>
              </a:rPr>
              <a:t>沒有佛在廟寺修成的，得去渡化眾生！救父母脫離苦海</a:t>
            </a:r>
            <a:r>
              <a:rPr lang="zh-TW" altLang="en-US" sz="3600" dirty="0" smtClean="0">
                <a:ea typeface="全真顏體" pitchFamily="49" charset="-120"/>
              </a:rPr>
              <a:t>。</a:t>
            </a:r>
            <a:endParaRPr lang="zh-TW" altLang="en-US" sz="3600" dirty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真</a:t>
            </a:r>
            <a:r>
              <a:rPr lang="zh-TW" altLang="en-US" sz="3600" dirty="0">
                <a:ea typeface="全真顏體" pitchFamily="49" charset="-120"/>
              </a:rPr>
              <a:t>經不在紙上，自古自今，未見有唸經打坐成佛的。現在　上天大開普渡，人人皆可得道、修道、辦道，</a:t>
            </a:r>
            <a:r>
              <a:rPr lang="en-US" altLang="zh-TW" sz="3600" dirty="0">
                <a:latin typeface="+mj-ea"/>
                <a:ea typeface="+mj-ea"/>
              </a:rPr>
              <a:t>『</a:t>
            </a:r>
            <a:r>
              <a:rPr lang="zh-TW" altLang="en-US" sz="3600" dirty="0">
                <a:ea typeface="全真顏體" pitchFamily="49" charset="-120"/>
              </a:rPr>
              <a:t>誰修誰得，誰辦誰成。</a:t>
            </a:r>
            <a:r>
              <a:rPr lang="en-US" altLang="zh-TW" sz="3600" dirty="0">
                <a:latin typeface="+mj-ea"/>
                <a:ea typeface="+mj-ea"/>
              </a:rPr>
              <a:t>』</a:t>
            </a:r>
            <a:r>
              <a:rPr lang="zh-TW" altLang="en-US" sz="3600" dirty="0">
                <a:ea typeface="全真顏體" pitchFamily="49" charset="-120"/>
              </a:rPr>
              <a:t>希望大家立功立德，代天宣化，普渡眾生，即是活佛。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代天宣化普渡眾生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5020022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白水老人慈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語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現在</a:t>
            </a:r>
            <a:r>
              <a:rPr lang="zh-TW" altLang="en-US" sz="3600" dirty="0">
                <a:ea typeface="全真顏體" pitchFamily="49" charset="-120"/>
              </a:rPr>
              <a:t>我們得道了，明白自己的佛性，沒有成佛，我們才知道而已。如想成佛，現在濟世救人就是</a:t>
            </a:r>
            <a:r>
              <a:rPr lang="en-US" altLang="zh-TW" sz="3600" dirty="0">
                <a:latin typeface="+mj-ea"/>
                <a:ea typeface="+mj-ea"/>
              </a:rPr>
              <a:t>『</a:t>
            </a:r>
            <a:r>
              <a:rPr lang="zh-TW" altLang="en-US" sz="3600" dirty="0">
                <a:ea typeface="全真顏體" pitchFamily="49" charset="-120"/>
              </a:rPr>
              <a:t>佛</a:t>
            </a:r>
            <a:r>
              <a:rPr lang="en-US" altLang="zh-TW" sz="3600" dirty="0">
                <a:latin typeface="+mj-ea"/>
                <a:ea typeface="+mj-ea"/>
              </a:rPr>
              <a:t>』</a:t>
            </a:r>
            <a:r>
              <a:rPr lang="zh-TW" altLang="en-US" sz="3600" dirty="0">
                <a:ea typeface="全真顏體" pitchFamily="49" charset="-120"/>
              </a:rPr>
              <a:t>。佛是活的，上廟裡拜拜的是假的。佛經上說：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顏體" pitchFamily="49" charset="-120"/>
              </a:rPr>
              <a:t>自性是佛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顏體" pitchFamily="49" charset="-120"/>
              </a:rPr>
              <a:t>。外面那有佛？所以你們有幾位求過這一點，明白了，想法子叫大家明白，這叫</a:t>
            </a:r>
            <a:r>
              <a:rPr lang="zh-TW" altLang="en-US" sz="3600" dirty="0" smtClean="0">
                <a:ea typeface="全真顏體" pitchFamily="49" charset="-120"/>
              </a:rPr>
              <a:t>行道</a:t>
            </a:r>
            <a:r>
              <a:rPr lang="en-US" altLang="zh-TW" sz="3600" dirty="0" smtClean="0">
                <a:ea typeface="全真顏體" pitchFamily="49" charset="-120"/>
              </a:rPr>
              <a:t>--</a:t>
            </a:r>
            <a:r>
              <a:rPr lang="zh-TW" altLang="en-US" sz="3600" dirty="0" smtClean="0">
                <a:ea typeface="全真顏體" pitchFamily="49" charset="-120"/>
              </a:rPr>
              <a:t>替</a:t>
            </a:r>
            <a:r>
              <a:rPr lang="zh-TW" altLang="en-US" sz="3600" dirty="0">
                <a:ea typeface="全真顏體" pitchFamily="49" charset="-120"/>
              </a:rPr>
              <a:t>天行道。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代天宣化普渡眾生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937522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白水老人慈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語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古</a:t>
            </a:r>
            <a:r>
              <a:rPr lang="zh-TW" altLang="en-US" sz="3600" dirty="0">
                <a:ea typeface="全真顏體" pitchFamily="49" charset="-120"/>
              </a:rPr>
              <a:t>云：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顏體" pitchFamily="49" charset="-120"/>
              </a:rPr>
              <a:t>大道分明在心頭，有作有為盡下流，識得當前真淨土，萬部丹經一筆勾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顏體" pitchFamily="49" charset="-120"/>
              </a:rPr>
              <a:t>。吾們現在既遇有明師指點，得聞大道，立愿效法仙佛菩薩，代天宣化，普救眾生，將來也可道成天上，名留人間，只在有志無志，有恆心無恆心耳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代天宣化普渡眾生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886052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白水老人慈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語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我們</a:t>
            </a:r>
            <a:r>
              <a:rPr lang="zh-TW" altLang="en-US" sz="4000" dirty="0">
                <a:ea typeface="全真顏體" pitchFamily="49" charset="-120"/>
              </a:rPr>
              <a:t>如果真有志向就代天宣化，普渡眾生，救渡三曹；我立愿就是</a:t>
            </a:r>
            <a:r>
              <a:rPr lang="zh-TW" altLang="en-US" sz="4000" dirty="0" smtClean="0">
                <a:ea typeface="全真顏體" pitchFamily="49" charset="-120"/>
              </a:rPr>
              <a:t>這個繼往開來</a:t>
            </a:r>
            <a:r>
              <a:rPr lang="zh-TW" altLang="en-US" sz="4000" dirty="0">
                <a:ea typeface="全真顏體" pitchFamily="49" charset="-120"/>
              </a:rPr>
              <a:t>，誰繼往開來？孔老夫子。現在我們都是</a:t>
            </a:r>
            <a:r>
              <a:rPr lang="zh-TW" altLang="en-US" sz="4000" dirty="0" smtClean="0">
                <a:ea typeface="全真顏體" pitchFamily="49" charset="-120"/>
              </a:rPr>
              <a:t>繼往開來</a:t>
            </a:r>
            <a:r>
              <a:rPr lang="en-US" altLang="zh-TW" sz="4000" dirty="0" smtClean="0">
                <a:ea typeface="全真顏體" pitchFamily="49" charset="-120"/>
              </a:rPr>
              <a:t>--</a:t>
            </a:r>
            <a:r>
              <a:rPr lang="zh-TW" altLang="en-US" sz="4000" dirty="0" smtClean="0">
                <a:ea typeface="全真顏體" pitchFamily="49" charset="-120"/>
              </a:rPr>
              <a:t>繼往聖之絕學</a:t>
            </a:r>
            <a:r>
              <a:rPr lang="zh-TW" altLang="en-US" sz="4000" dirty="0">
                <a:ea typeface="全真顏體" pitchFamily="49" charset="-120"/>
              </a:rPr>
              <a:t>，開未來之新學。</a:t>
            </a:r>
          </a:p>
          <a:p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88</TotalTime>
  <Words>927</Words>
  <Application>Microsoft Office PowerPoint</Application>
  <PresentationFormat>如螢幕大小 (16:9)</PresentationFormat>
  <Paragraphs>42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科技</vt:lpstr>
      <vt:lpstr> 代天宣化普渡眾生 </vt:lpstr>
      <vt:lpstr>代天宣化普渡眾生</vt:lpstr>
      <vt:lpstr>代天宣化普渡眾生</vt:lpstr>
      <vt:lpstr>代天宣化普渡眾生</vt:lpstr>
      <vt:lpstr>代天宣化普渡眾生</vt:lpstr>
      <vt:lpstr>代天宣化普渡眾生</vt:lpstr>
      <vt:lpstr>代天宣化普渡眾生</vt:lpstr>
      <vt:lpstr>代天宣化普渡眾生</vt:lpstr>
      <vt:lpstr>代天宣化普渡眾生</vt:lpstr>
      <vt:lpstr>代天宣化普渡眾生</vt:lpstr>
      <vt:lpstr>代天宣化普渡眾生</vt:lpstr>
      <vt:lpstr>代天宣化普渡眾生</vt:lpstr>
      <vt:lpstr>代天宣化普渡眾生</vt:lpstr>
      <vt:lpstr>代天宣化普渡眾生</vt:lpstr>
      <vt:lpstr>代天宣化普渡眾生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44</cp:revision>
  <dcterms:created xsi:type="dcterms:W3CDTF">2014-02-15T05:50:45Z</dcterms:created>
  <dcterms:modified xsi:type="dcterms:W3CDTF">2015-04-25T03:34:37Z</dcterms:modified>
</cp:coreProperties>
</file>