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76" r:id="rId3"/>
    <p:sldId id="282" r:id="rId4"/>
    <p:sldId id="278" r:id="rId5"/>
    <p:sldId id="279" r:id="rId6"/>
    <p:sldId id="271" r:id="rId7"/>
    <p:sldId id="293" r:id="rId8"/>
    <p:sldId id="298" r:id="rId9"/>
    <p:sldId id="297" r:id="rId10"/>
    <p:sldId id="296" r:id="rId11"/>
    <p:sldId id="295" r:id="rId12"/>
    <p:sldId id="294" r:id="rId13"/>
    <p:sldId id="267" r:id="rId14"/>
    <p:sldId id="290" r:id="rId15"/>
    <p:sldId id="292" r:id="rId16"/>
    <p:sldId id="291" r:id="rId17"/>
    <p:sldId id="289" r:id="rId18"/>
    <p:sldId id="288" r:id="rId19"/>
    <p:sldId id="287" r:id="rId20"/>
    <p:sldId id="286" r:id="rId21"/>
    <p:sldId id="285" r:id="rId22"/>
    <p:sldId id="284" r:id="rId23"/>
    <p:sldId id="277" r:id="rId24"/>
    <p:sldId id="274" r:id="rId25"/>
    <p:sldId id="266" r:id="rId2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2015/2/21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道因劫降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將來</a:t>
            </a:r>
            <a:r>
              <a:rPr lang="zh-TW" altLang="en-US" sz="3200" dirty="0">
                <a:ea typeface="全真顏體" pitchFamily="49" charset="-120"/>
              </a:rPr>
              <a:t>全世界要說中國話，你們信不信？從那兒</a:t>
            </a:r>
            <a:r>
              <a:rPr lang="zh-TW" altLang="en-US" sz="3200" dirty="0">
                <a:ea typeface="全真顏體" pitchFamily="49" charset="-120"/>
              </a:rPr>
              <a:t>信？一定</a:t>
            </a:r>
            <a:r>
              <a:rPr lang="zh-TW" altLang="en-US" sz="3200" dirty="0">
                <a:ea typeface="全真顏體" pitchFamily="49" charset="-120"/>
              </a:rPr>
              <a:t>要有根據 ，頭五十年仙佛就說過了，將來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萬教歸一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，歸於這個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道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。一道同風，世界才能大同</a:t>
            </a:r>
            <a:r>
              <a:rPr lang="zh-TW" altLang="en-US" sz="3200" dirty="0" smtClean="0">
                <a:ea typeface="全真顏體" pitchFamily="49" charset="-120"/>
              </a:rPr>
              <a:t>。三</a:t>
            </a:r>
            <a:r>
              <a:rPr lang="zh-TW" altLang="en-US" sz="3200" dirty="0">
                <a:ea typeface="全真顏體" pitchFamily="49" charset="-120"/>
              </a:rPr>
              <a:t>期末劫年過去，萬物全都遭劫，人十分之中要死去七分。仙佛說了，報紙也有登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r>
              <a:rPr lang="zh-TW" altLang="en-US" b="1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886052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道因劫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降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我修道到現在多少年了，不管講什麼我都有根據。或是報紙上刊載，或是仙佛的訓語，我沒有說空話，我們修道說空話不行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將來原子彈爆炸，美國兩億二千萬，死一億六千萬；俄國兩億五千萬，死一億四千萬，跟仙佛所講的，十分之 中要死七分不是一樣嗎？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886052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道因劫降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有人</a:t>
            </a:r>
            <a:r>
              <a:rPr lang="zh-TW" altLang="en-US" sz="3200" dirty="0">
                <a:ea typeface="全真顏體" pitchFamily="49" charset="-120"/>
              </a:rPr>
              <a:t>問我準確嗎？日期準不準確，我不敢說 ，但是有知識的人全都知道，第三次大戰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原子彈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一定爆發，這個你們知道吧！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知道那是免不了的，人類造了原子彈，就一定會爆炸。老天說過罡風劫掃世，花草樹木一概不留，還不是指這個原子彈。現在核子彈比原子彈還厲害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道因劫降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人道</a:t>
            </a:r>
            <a:r>
              <a:rPr lang="zh-TW" altLang="en-US" sz="3200" dirty="0">
                <a:latin typeface="Microsoft JhengHei UI" pitchFamily="34" charset="-120"/>
                <a:ea typeface="Microsoft JhengHei UI" pitchFamily="34" charset="-120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無形無象，你自己的靈性看到了沒有？</a:t>
            </a:r>
            <a:r>
              <a:rPr lang="en-US" altLang="zh-TW" sz="3200" dirty="0">
                <a:ea typeface="全真顏體" pitchFamily="49" charset="-120"/>
              </a:rPr>
              <a:t>(</a:t>
            </a:r>
            <a:r>
              <a:rPr lang="zh-TW" altLang="en-US" sz="3200" dirty="0">
                <a:ea typeface="全真顏體" pitchFamily="49" charset="-120"/>
              </a:rPr>
              <a:t>沒有</a:t>
            </a:r>
            <a:r>
              <a:rPr lang="en-US" altLang="zh-TW" sz="3200" dirty="0">
                <a:ea typeface="全真顏體" pitchFamily="49" charset="-120"/>
              </a:rPr>
              <a:t>)</a:t>
            </a:r>
            <a:r>
              <a:rPr lang="zh-TW" altLang="en-US" sz="3200" dirty="0">
                <a:ea typeface="全真顏體" pitchFamily="49" charset="-120"/>
              </a:rPr>
              <a:t>你們沒有看見自己的靈性，所以佛說：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不可說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 ，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虛靈不昧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。</a:t>
            </a:r>
            <a:r>
              <a:rPr lang="zh-TW" altLang="en-US" sz="3200" dirty="0" smtClean="0">
                <a:ea typeface="全真顏體" pitchFamily="49" charset="-120"/>
              </a:rPr>
              <a:t>靈性有</a:t>
            </a:r>
            <a:r>
              <a:rPr lang="zh-TW" altLang="en-US" sz="3200" dirty="0">
                <a:ea typeface="全真顏體" pitchFamily="49" charset="-120"/>
              </a:rPr>
              <a:t>，</a:t>
            </a:r>
            <a:r>
              <a:rPr lang="zh-TW" altLang="en-US" sz="3200" dirty="0" smtClean="0">
                <a:ea typeface="全真顏體" pitchFamily="49" charset="-120"/>
              </a:rPr>
              <a:t>但是</a:t>
            </a:r>
            <a:r>
              <a:rPr lang="zh-TW" altLang="en-US" sz="3200" dirty="0">
                <a:ea typeface="全真顏體" pitchFamily="49" charset="-120"/>
              </a:rPr>
              <a:t>看不見，雖然看不見，卻是有！你說有也不對，沒有也不對，是在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有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、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無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之間，所以得道為</a:t>
            </a:r>
            <a:r>
              <a:rPr lang="zh-TW" altLang="en-US" sz="3200" dirty="0" smtClean="0">
                <a:ea typeface="全真顏體" pitchFamily="49" charset="-120"/>
              </a:rPr>
              <a:t>不二法門。</a:t>
            </a:r>
            <a:endParaRPr lang="zh-TW" altLang="en-US" sz="32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道因劫降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日本</a:t>
            </a:r>
            <a:r>
              <a:rPr lang="zh-TW" altLang="en-US" sz="3200" dirty="0">
                <a:ea typeface="全真顏體" pitchFamily="49" charset="-120"/>
              </a:rPr>
              <a:t>廣島我上次去看過，在五分鐘內二十萬人口全被消滅了。那塊地三年不長草，這是人人確知的。三期末劫花草樹木，一概不留。頭五十年那有原子彈呢？連個飛機、炸彈的名目都沒有。我們現在得了天道，得明白天理、天時、天運。我說這個你們在形象中找不出來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69</TotalTime>
  <Words>359</Words>
  <Application>Microsoft Office PowerPoint</Application>
  <PresentationFormat>如螢幕大小 (16:9)</PresentationFormat>
  <Paragraphs>16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科技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34</cp:revision>
  <dcterms:created xsi:type="dcterms:W3CDTF">2014-02-15T05:50:45Z</dcterms:created>
  <dcterms:modified xsi:type="dcterms:W3CDTF">2015-02-21T13:27:45Z</dcterms:modified>
</cp:coreProperties>
</file>