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5" r:id="rId2"/>
    <p:sldId id="294" r:id="rId3"/>
    <p:sldId id="267" r:id="rId4"/>
    <p:sldId id="290" r:id="rId5"/>
    <p:sldId id="291" r:id="rId6"/>
    <p:sldId id="289" r:id="rId7"/>
    <p:sldId id="284" r:id="rId8"/>
    <p:sldId id="288" r:id="rId9"/>
    <p:sldId id="277" r:id="rId10"/>
    <p:sldId id="287" r:id="rId11"/>
    <p:sldId id="286" r:id="rId12"/>
    <p:sldId id="285" r:id="rId13"/>
    <p:sldId id="274" r:id="rId14"/>
    <p:sldId id="266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59" d="100"/>
          <a:sy n="59" d="100"/>
        </p:scale>
        <p:origin x="-630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白水老人談自覺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 smtClean="0"/>
              <a:t>「</a:t>
            </a:r>
            <a:r>
              <a:rPr lang="zh-TW" altLang="en-US" sz="3200" dirty="0">
                <a:ea typeface="全真顏體" pitchFamily="49" charset="-120"/>
              </a:rPr>
              <a:t>自覺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 smtClean="0">
                <a:ea typeface="全真顏體" pitchFamily="49" charset="-120"/>
              </a:rPr>
              <a:t>解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自己</a:t>
            </a:r>
            <a:r>
              <a:rPr lang="zh-TW" altLang="en-US" sz="3200" dirty="0">
                <a:ea typeface="全真顏體" pitchFamily="49" charset="-120"/>
              </a:rPr>
              <a:t>對內心的要求就是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自覺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。你悟到了，就要以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救世救人 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為自己的本份，不能馬馬虎虎。現在各處家庭都要加強家教</a:t>
            </a:r>
            <a:r>
              <a:rPr lang="en-US" altLang="zh-TW" sz="3200" dirty="0">
                <a:ea typeface="全真顏體" pitchFamily="49" charset="-120"/>
              </a:rPr>
              <a:t>(</a:t>
            </a:r>
            <a:r>
              <a:rPr lang="zh-TW" altLang="en-US" sz="3200" dirty="0" smtClean="0">
                <a:ea typeface="全真顏體" pitchFamily="49" charset="-120"/>
              </a:rPr>
              <a:t>家庭再</a:t>
            </a:r>
            <a:r>
              <a:rPr lang="zh-TW" altLang="en-US" sz="3200" dirty="0">
                <a:ea typeface="全真顏體" pitchFamily="49" charset="-120"/>
              </a:rPr>
              <a:t>教育</a:t>
            </a:r>
            <a:r>
              <a:rPr lang="en-US" altLang="zh-TW" sz="3200" dirty="0">
                <a:ea typeface="全真顏體" pitchFamily="49" charset="-120"/>
              </a:rPr>
              <a:t>)</a:t>
            </a:r>
            <a:r>
              <a:rPr lang="zh-TW" altLang="en-US" sz="3200" dirty="0">
                <a:ea typeface="全真顏體" pitchFamily="49" charset="-120"/>
              </a:rPr>
              <a:t>。先生太太大專畢業了，早上起來就上班去了：衣服也沒有 洗，廚房也沒有整理，就上班去了，那算什麼家庭？現在男女全念書 ，說是文明進步，你說那是進步？你看看四、五十歲的人，很少有</a:t>
            </a:r>
            <a:r>
              <a:rPr lang="zh-TW" altLang="en-US" sz="3200" dirty="0" smtClean="0">
                <a:ea typeface="全真顏體" pitchFamily="49" charset="-120"/>
              </a:rPr>
              <a:t>戴鏡</a:t>
            </a:r>
            <a:r>
              <a:rPr lang="zh-TW" altLang="en-US" sz="3200" dirty="0">
                <a:ea typeface="全真顏體" pitchFamily="49" charset="-120"/>
              </a:rPr>
              <a:t>的</a:t>
            </a:r>
            <a:r>
              <a:rPr lang="zh-TW" altLang="en-US" sz="3200" dirty="0" smtClean="0">
                <a:ea typeface="全真顏體" pitchFamily="49" charset="-120"/>
              </a:rPr>
              <a:t>；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白水老人談自動自強</a:t>
            </a:r>
          </a:p>
          <a:p>
            <a:r>
              <a:rPr lang="zh-TW" altLang="en-US" sz="3600" dirty="0" smtClean="0">
                <a:ea typeface="全真顏體" pitchFamily="49" charset="-120"/>
              </a:rPr>
              <a:t>，</a:t>
            </a:r>
            <a:r>
              <a:rPr lang="zh-TW" altLang="en-US" sz="3600" dirty="0">
                <a:ea typeface="全真顏體" pitchFamily="49" charset="-120"/>
              </a:rPr>
              <a:t>你的私心要 克制住。你怠惰之氣要改掉。我年輕時，老師就說過坐要坐好，不能 隨你的肉體，我們講道不就這樣嗎？不讓心為形役。你們當講師連這 句話不懂就不可以。我們精神讓有形有象給支配了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67494"/>
            <a:ext cx="8136904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白水老人談自動自強</a:t>
            </a:r>
          </a:p>
          <a:p>
            <a:r>
              <a:rPr lang="zh-TW" altLang="en-US" sz="3200" dirty="0" smtClean="0">
                <a:ea typeface="全真顏體" pitchFamily="49" charset="-120"/>
              </a:rPr>
              <a:t>人家</a:t>
            </a:r>
            <a:r>
              <a:rPr lang="zh-TW" altLang="en-US" sz="3200" dirty="0">
                <a:ea typeface="全真顏體" pitchFamily="49" charset="-120"/>
              </a:rPr>
              <a:t>找我們去</a:t>
            </a:r>
            <a:r>
              <a:rPr lang="zh-TW" altLang="en-US" sz="3200" dirty="0" smtClean="0">
                <a:ea typeface="全真顏體" pitchFamily="49" charset="-120"/>
              </a:rPr>
              <a:t>那裡</a:t>
            </a:r>
            <a:r>
              <a:rPr lang="zh-TW" altLang="en-US" sz="3200" dirty="0">
                <a:ea typeface="全真顏體" pitchFamily="49" charset="-120"/>
              </a:rPr>
              <a:t>就去那裡。那怎麼可以，要自心做主，得考慮考慮。我們修道就要 </a:t>
            </a:r>
            <a:r>
              <a:rPr lang="zh-TW" altLang="en-US" sz="3200" dirty="0" smtClean="0">
                <a:ea typeface="全真顏體" pitchFamily="49" charset="-120"/>
              </a:rPr>
              <a:t>真人作主</a:t>
            </a:r>
            <a:r>
              <a:rPr lang="zh-TW" altLang="en-US" sz="3200" dirty="0">
                <a:ea typeface="全真顏體" pitchFamily="49" charset="-120"/>
              </a:rPr>
              <a:t>，不要讓有形有象執著了</a:t>
            </a:r>
            <a:r>
              <a:rPr lang="zh-TW" altLang="en-US" sz="3200" dirty="0" smtClean="0">
                <a:ea typeface="全真顏體" pitchFamily="49" charset="-120"/>
              </a:rPr>
              <a:t>。如</a:t>
            </a:r>
            <a:r>
              <a:rPr lang="zh-TW" altLang="en-US" sz="3200" dirty="0">
                <a:ea typeface="全真顏體" pitchFamily="49" charset="-120"/>
              </a:rPr>
              <a:t>你看那電視播金馬獎， 趕快去開電視看。這叫你的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神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被有形有象給支配了。早晚你不能 成道，因為你著形著象。我們得腳踏實地，克制自己的惰性，克制 自己的慾望。你沒有認清這個，沒有剛強之性，你就不能自強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白水老人談自動自強</a:t>
            </a:r>
          </a:p>
          <a:p>
            <a:r>
              <a:rPr lang="zh-TW" altLang="en-US" sz="3200" dirty="0" smtClean="0">
                <a:ea typeface="全真顏體" pitchFamily="49" charset="-120"/>
              </a:rPr>
              <a:t>人家 </a:t>
            </a:r>
            <a:r>
              <a:rPr lang="zh-TW" altLang="en-US" sz="3200" dirty="0">
                <a:ea typeface="全真顏體" pitchFamily="49" charset="-120"/>
              </a:rPr>
              <a:t>拉著你去賭錢。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我不去。</a:t>
            </a:r>
            <a:r>
              <a:rPr lang="zh-TW" altLang="en-US" sz="3200" dirty="0">
                <a:latin typeface="+mj-ea"/>
                <a:ea typeface="+mj-ea"/>
              </a:rPr>
              <a:t>」「</a:t>
            </a:r>
            <a:r>
              <a:rPr lang="zh-TW" altLang="en-US" sz="3200" dirty="0">
                <a:ea typeface="全真顏體" pitchFamily="49" charset="-120"/>
              </a:rPr>
              <a:t>就這一次，去一次不要緊啦！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不由 自主就去了。博愛路有個姓朱的小姐，那天她跟我說，她舅舅跑了。 她舅舅一夜輸了二千萬。你看這個賭錢多累人啊！她舅舅有錢，可是 現在支票也退了。人家找他，跑了。這個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有錢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不是受害嗎？人如 果貪金錢，就容易身敗名裂。所以我們修道人要有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自強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的心，克 服自己的</a:t>
            </a:r>
            <a:r>
              <a:rPr lang="zh-TW" altLang="en-US" sz="3200" dirty="0" smtClean="0">
                <a:ea typeface="全真顏體" pitchFamily="49" charset="-120"/>
              </a:rPr>
              <a:t>私慾</a:t>
            </a:r>
            <a:r>
              <a:rPr lang="zh-TW" altLang="en-US" sz="3200" dirty="0" smtClean="0">
                <a:solidFill>
                  <a:srgbClr val="FF0000"/>
                </a:solidFill>
                <a:ea typeface="全真顏體" pitchFamily="49" charset="-120"/>
              </a:rPr>
              <a:t>。</a:t>
            </a:r>
            <a:endParaRPr lang="zh-TW" altLang="en-US" sz="3200" dirty="0">
              <a:solidFill>
                <a:srgbClr val="FF0000"/>
              </a:solidFill>
              <a:ea typeface="全真顏體" pitchFamily="49" charset="-120"/>
            </a:endParaRPr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白水老人談自覺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a typeface="全真顏體" pitchFamily="49" charset="-120"/>
              </a:rPr>
              <a:t>現在國中學生戴眼鏡的很普遍。某某報紙登著溪湖的學校一 班五十四個孩子有四十九個戴眼鏡。像這樣國家就糟了，你看看總統 閱兵的時候，衛兵也好，將官也好，有沒有戴眼鏡的？</a:t>
            </a:r>
            <a:r>
              <a:rPr lang="en-US" altLang="zh-TW" sz="3200" dirty="0">
                <a:ea typeface="全真顏體" pitchFamily="49" charset="-120"/>
              </a:rPr>
              <a:t>(</a:t>
            </a:r>
            <a:r>
              <a:rPr lang="zh-TW" altLang="en-US" sz="3200" dirty="0">
                <a:ea typeface="全真顏體" pitchFamily="49" charset="-120"/>
              </a:rPr>
              <a:t>沒有</a:t>
            </a:r>
            <a:r>
              <a:rPr lang="en-US" altLang="zh-TW" sz="3200" dirty="0">
                <a:ea typeface="全真顏體" pitchFamily="49" charset="-120"/>
              </a:rPr>
              <a:t>)</a:t>
            </a:r>
            <a:r>
              <a:rPr lang="zh-TW" altLang="en-US" sz="3200" dirty="0">
                <a:ea typeface="全真顏體" pitchFamily="49" charset="-120"/>
              </a:rPr>
              <a:t>你帶 眼鏡，將來</a:t>
            </a:r>
            <a:r>
              <a:rPr lang="zh-TW" altLang="en-US" sz="3200" dirty="0" smtClean="0">
                <a:ea typeface="全真顏體" pitchFamily="49" charset="-120"/>
              </a:rPr>
              <a:t>國家有事</a:t>
            </a:r>
            <a:r>
              <a:rPr lang="zh-TW" altLang="en-US" sz="3200" dirty="0">
                <a:ea typeface="全真顏體" pitchFamily="49" charset="-120"/>
              </a:rPr>
              <a:t>要上前線，戴眼鏡怎麼開飛機？怎麼開機關槍， 現在戴眼鏡的那麼多，東西掉在地上都找不到，你說這是進步嗎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白水老人談自覺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ea typeface="全真顏體" pitchFamily="49" charset="-120"/>
              </a:rPr>
              <a:t>小 偷普遍這叫進步嗎？十年前那有小偷。現在光吃得好，吃得好全都有 病。這叫進步嗎？三十年以前吃飯摻蕃薯芊也沒聽說有那些病。現在 的人糟塌五穀吃大魚大肉，吃得腦充血，台灣腦溢血而死的人，佔世 界第一位，看看三十年前的人，那有那麼多腦溢血？看老一輩的人 有嗎？現在身體不舒服，發高燒，找西醫打針，吃藥，燒退 了，腿不動了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zh-TW" altLang="en-US" sz="32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白水老人談自覺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a typeface="全真顏體" pitchFamily="49" charset="-120"/>
              </a:rPr>
              <a:t>我在天津三十年，就沒有看到一個小兒麻痺的，我中 醫西醫都有研究，西醫發高燒打針熱退下去，腿部血凝住了；我們中 醫，發高燒，吃了藥發汗或下瀉，把熱排出去就好了。感冒的話，吃 點青草葉，多喝點開水就好了。所以我們要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自覺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。不能獨斷獨行 ，只認為自己對，這是不可以的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。</a:t>
            </a:r>
            <a:r>
              <a:rPr lang="zh-TW" altLang="en-US" b="1" dirty="0">
                <a:ea typeface="全真顏體" pitchFamily="49" charset="-120"/>
              </a:rPr>
              <a:t/>
            </a:r>
            <a:br>
              <a:rPr lang="zh-TW" altLang="en-US" b="1" dirty="0"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白水老人談自動自強</a:t>
            </a:r>
          </a:p>
          <a:p>
            <a:r>
              <a:rPr lang="zh-TW" altLang="en-US" sz="3200" dirty="0" smtClean="0">
                <a:ea typeface="全真顏體" pitchFamily="49" charset="-120"/>
              </a:rPr>
              <a:t>自動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我們辦道要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自動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。孔老夫子說：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當仁不讓於師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，有</a:t>
            </a:r>
            <a:r>
              <a:rPr lang="zh-TW" altLang="en-US" sz="3200" dirty="0" smtClean="0">
                <a:ea typeface="全真顏體" pitchFamily="49" charset="-120"/>
              </a:rPr>
              <a:t>好事</a:t>
            </a:r>
            <a:r>
              <a:rPr lang="zh-TW" altLang="en-US" sz="3200" dirty="0">
                <a:ea typeface="全真顏體" pitchFamily="49" charset="-120"/>
              </a:rPr>
              <a:t>要</a:t>
            </a:r>
            <a:r>
              <a:rPr lang="zh-TW" altLang="en-US" sz="3200" dirty="0" smtClean="0">
                <a:ea typeface="全真顏體" pitchFamily="49" charset="-120"/>
              </a:rPr>
              <a:t>趕快</a:t>
            </a:r>
            <a:r>
              <a:rPr lang="zh-TW" altLang="en-US" sz="3200" dirty="0">
                <a:ea typeface="全真顏體" pitchFamily="49" charset="-120"/>
              </a:rPr>
              <a:t>去做，你去晚了，</a:t>
            </a:r>
            <a:r>
              <a:rPr lang="en-US" altLang="zh-TW" sz="3200" dirty="0">
                <a:ea typeface="全真顏體" pitchFamily="49" charset="-120"/>
              </a:rPr>
              <a:t>﹒</a:t>
            </a:r>
            <a:r>
              <a:rPr lang="zh-TW" altLang="en-US" sz="3200" dirty="0">
                <a:ea typeface="全真顏體" pitchFamily="49" charset="-120"/>
              </a:rPr>
              <a:t>人家先做了。人家做了人家有功德。你有嗎 ？</a:t>
            </a:r>
            <a:r>
              <a:rPr lang="en-US" altLang="zh-TW" sz="3200" dirty="0">
                <a:ea typeface="全真顏體" pitchFamily="49" charset="-120"/>
              </a:rPr>
              <a:t>(</a:t>
            </a:r>
            <a:r>
              <a:rPr lang="zh-TW" altLang="en-US" sz="3200" dirty="0">
                <a:ea typeface="全真顏體" pitchFamily="49" charset="-120"/>
              </a:rPr>
              <a:t>沒有</a:t>
            </a:r>
            <a:r>
              <a:rPr lang="en-US" altLang="zh-TW" sz="3200" dirty="0">
                <a:ea typeface="全真顏體" pitchFamily="49" charset="-120"/>
              </a:rPr>
              <a:t>)</a:t>
            </a:r>
            <a:r>
              <a:rPr lang="zh-TW" altLang="en-US" sz="3200" dirty="0">
                <a:ea typeface="全真顏體" pitchFamily="49" charset="-120"/>
              </a:rPr>
              <a:t>你看有些人到佛堂來叩首，讓人家來侍候你。人家行功了 ，你跑到佛堂來叩頭這叫行功嗎？我</a:t>
            </a:r>
            <a:r>
              <a:rPr lang="zh-TW" altLang="en-US" sz="3200" dirty="0" smtClean="0">
                <a:ea typeface="全真顏體" pitchFamily="49" charset="-120"/>
              </a:rPr>
              <a:t>今年八十一</a:t>
            </a:r>
            <a:r>
              <a:rPr lang="zh-TW" altLang="en-US" sz="3200" dirty="0">
                <a:ea typeface="全真顏體" pitchFamily="49" charset="-120"/>
              </a:rPr>
              <a:t>歲站了半天，不讓我 坐一下，你說有道理嗎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白水老人談自動自強</a:t>
            </a:r>
          </a:p>
          <a:p>
            <a:r>
              <a:rPr lang="zh-TW" altLang="en-US" sz="3600" dirty="0" smtClean="0">
                <a:ea typeface="全真顏體" pitchFamily="49" charset="-120"/>
              </a:rPr>
              <a:t>你們</a:t>
            </a:r>
            <a:r>
              <a:rPr lang="zh-TW" altLang="en-US" sz="3600" dirty="0">
                <a:ea typeface="全真顏體" pitchFamily="49" charset="-120"/>
              </a:rPr>
              <a:t>在這兒坐著椅子靠著，我在這兒立著， 還對你說話。你看還有坐不正的。這叫有道理嗎 </a:t>
            </a:r>
            <a:r>
              <a:rPr lang="zh-TW" altLang="en-US" sz="3600" dirty="0">
                <a:ea typeface="全真顏體" pitchFamily="49" charset="-120"/>
              </a:rPr>
              <a:t>？</a:t>
            </a:r>
            <a:r>
              <a:rPr lang="en-US" altLang="zh-TW" sz="3600" dirty="0" smtClean="0">
                <a:ea typeface="全真顏體" pitchFamily="49" charset="-120"/>
              </a:rPr>
              <a:t>(</a:t>
            </a:r>
            <a:r>
              <a:rPr lang="zh-TW" altLang="en-US" sz="3600" dirty="0">
                <a:ea typeface="全真顏體" pitchFamily="49" charset="-120"/>
              </a:rPr>
              <a:t>沒有</a:t>
            </a:r>
            <a:r>
              <a:rPr lang="en-US" altLang="zh-TW" sz="3600" dirty="0">
                <a:ea typeface="全真顏體" pitchFamily="49" charset="-120"/>
              </a:rPr>
              <a:t>)</a:t>
            </a:r>
            <a:r>
              <a:rPr lang="zh-TW" altLang="en-US" sz="3600" dirty="0">
                <a:ea typeface="全真顏體" pitchFamily="49" charset="-120"/>
              </a:rPr>
              <a:t>在家你爸 爸來了，也不讓你爸爸坐。你先吃飯也不管你爸爸有沒有吃飯。我們 台灣就是這個禮貌沒有做到。所以我們當仁不讓於師。我們要見義勇 為</a:t>
            </a:r>
            <a:r>
              <a:rPr lang="zh-TW" altLang="en-US" sz="3600" dirty="0" smtClean="0">
                <a:ea typeface="全真顏體" pitchFamily="49" charset="-120"/>
              </a:rPr>
              <a:t>。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b="1" dirty="0"/>
              <a:t/>
            </a:r>
            <a:br>
              <a:rPr lang="zh-TW" altLang="en-US" sz="3600" b="1" dirty="0"/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白水老人談自動自強</a:t>
            </a:r>
          </a:p>
          <a:p>
            <a:r>
              <a:rPr lang="zh-TW" altLang="en-US" sz="3600" dirty="0" smtClean="0">
                <a:ea typeface="全真顏體" pitchFamily="49" charset="-120"/>
              </a:rPr>
              <a:t>趕緊</a:t>
            </a:r>
            <a:r>
              <a:rPr lang="zh-TW" altLang="en-US" sz="3600" dirty="0">
                <a:ea typeface="全真顏體" pitchFamily="49" charset="-120"/>
              </a:rPr>
              <a:t>抓住機會勇往去做，仙佛不是說過，快馬加鞭，猛勇精進， 別人不做我們趕快去做，別人不敢吃苦我們敢。別人不去我們去，這 才叫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顏體" pitchFamily="49" charset="-120"/>
              </a:rPr>
              <a:t>猛勇精進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顏體" pitchFamily="49" charset="-120"/>
              </a:rPr>
              <a:t>。我們要是被動就成不了道，你看那位聖賢仙佛是 看人家修道的？全是自己去修的。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+mj-ea"/>
                <a:ea typeface="全真顏體" pitchFamily="49" charset="-120"/>
              </a:rPr>
              <a:t>白水老人談自動自強</a:t>
            </a:r>
          </a:p>
          <a:p>
            <a:r>
              <a:rPr lang="zh-TW" altLang="en-US" sz="3200" dirty="0" smtClean="0">
                <a:latin typeface="+mj-ea"/>
                <a:ea typeface="+mj-ea"/>
              </a:rPr>
              <a:t>「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>自強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 smtClean="0">
                <a:latin typeface="+mj-ea"/>
                <a:ea typeface="全真顏體" pitchFamily="49" charset="-120"/>
              </a:rPr>
              <a:t>解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/>
            </a:r>
            <a:br>
              <a:rPr lang="zh-TW" altLang="en-US" sz="3200" dirty="0">
                <a:latin typeface="+mj-ea"/>
                <a:ea typeface="全真顏體" pitchFamily="49" charset="-120"/>
              </a:rPr>
            </a:br>
            <a:r>
              <a:rPr lang="zh-TW" altLang="en-US" sz="3200" dirty="0">
                <a:latin typeface="+mj-ea"/>
                <a:ea typeface="全真顏體" pitchFamily="49" charset="-120"/>
              </a:rPr>
              <a:t>最後我們還得要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>自強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>，你沒有自強之心、剛強之氣，你就落 伍、害怕。民國四十年軍法處判我有期徒刑三個月。坐牢十二天罰款 一千二百元，民國五十七年警備司令部又給我傳去一個禮拜！因為我 沒做壞事，我不怕被抓。所以我們得自強，一點私心都沒有</a:t>
            </a:r>
            <a:r>
              <a:rPr lang="zh-TW" altLang="en-US" sz="3200" dirty="0" smtClean="0">
                <a:latin typeface="+mj-ea"/>
                <a:ea typeface="全真顏體" pitchFamily="49" charset="-120"/>
              </a:rPr>
              <a:t>。</a:t>
            </a:r>
            <a:endParaRPr lang="zh-TW" altLang="en-US" sz="3200" dirty="0">
              <a:latin typeface="+mj-ea"/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+mj-ea"/>
                <a:ea typeface="全真顏體" pitchFamily="49" charset="-120"/>
              </a:rPr>
              <a:t>白水老人談自動自強</a:t>
            </a:r>
          </a:p>
          <a:p>
            <a:r>
              <a:rPr lang="zh-TW" altLang="en-US" sz="3600" dirty="0" smtClean="0">
                <a:latin typeface="+mj-ea"/>
                <a:ea typeface="全真顏體" pitchFamily="49" charset="-120"/>
              </a:rPr>
              <a:t>這個</a:t>
            </a:r>
            <a:r>
              <a:rPr lang="zh-TW" altLang="en-US" sz="3600" dirty="0">
                <a:latin typeface="+mj-ea"/>
                <a:ea typeface="全真顏體" pitchFamily="49" charset="-120"/>
              </a:rPr>
              <a:t>私心人人都有，但是要克制它，你沒有自強之心，沒 有剛強之氣，你就克制不住，所以你自己得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latin typeface="+mj-ea"/>
                <a:ea typeface="全真顏體" pitchFamily="49" charset="-120"/>
              </a:rPr>
              <a:t>自強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latin typeface="+mj-ea"/>
                <a:ea typeface="全真顏體" pitchFamily="49" charset="-120"/>
              </a:rPr>
              <a:t>。</a:t>
            </a:r>
            <a:endParaRPr lang="en-US" altLang="zh-TW" sz="3600" dirty="0" smtClean="0">
              <a:latin typeface="+mj-ea"/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>你們有太太的 ，太太一叫你就心軟了；一掉眼淚，你就說好！都依著太太。你依太 太就慘了。沒有剛強之氣，男子漢大丈夫得有剛強之氣</a:t>
            </a:r>
            <a:endParaRPr lang="zh-TW" altLang="en-US" sz="3600" dirty="0">
              <a:latin typeface="+mj-ea"/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449</TotalTime>
  <Words>1039</Words>
  <Application>Microsoft Office PowerPoint</Application>
  <PresentationFormat>如螢幕大小 (16:9)</PresentationFormat>
  <Paragraphs>35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科技</vt:lpstr>
      <vt:lpstr>白水老人談自覺</vt:lpstr>
      <vt:lpstr>白水老人談自覺</vt:lpstr>
      <vt:lpstr>白水老人談自覺</vt:lpstr>
      <vt:lpstr>白水老人談自覺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73</cp:revision>
  <dcterms:created xsi:type="dcterms:W3CDTF">2014-02-15T05:50:45Z</dcterms:created>
  <dcterms:modified xsi:type="dcterms:W3CDTF">2015-03-14T04:54:48Z</dcterms:modified>
</cp:coreProperties>
</file>