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1" r:id="rId4"/>
    <p:sldId id="279" r:id="rId5"/>
    <p:sldId id="293" r:id="rId6"/>
    <p:sldId id="278" r:id="rId7"/>
    <p:sldId id="298" r:id="rId8"/>
    <p:sldId id="276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得道、立愿、了愿、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報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答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天恩師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德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500" dirty="0" smtClean="0">
                <a:ea typeface="全真顏體" pitchFamily="49" charset="-120"/>
              </a:rPr>
              <a:t>今天</a:t>
            </a:r>
            <a:r>
              <a:rPr lang="zh-TW" altLang="en-US" sz="3500" dirty="0">
                <a:ea typeface="全真顏體" pitchFamily="49" charset="-120"/>
              </a:rPr>
              <a:t>我們得道了，遇上這個好機會，就需要修性了命。上次我發一本訓！修道要知自己的使命，你們忘了嗎？我們是奉天命而來治世 ，很久沒有回去交命，所以我們要受明師指點</a:t>
            </a:r>
            <a:r>
              <a:rPr lang="zh-TW" altLang="en-US" sz="3500" dirty="0" smtClean="0">
                <a:ea typeface="全真顏體" pitchFamily="49" charset="-120"/>
              </a:rPr>
              <a:t>，</a:t>
            </a:r>
            <a:endParaRPr lang="en-US" altLang="zh-TW" sz="3500" dirty="0" smtClean="0">
              <a:ea typeface="全真顏體" pitchFamily="49" charset="-120"/>
            </a:endParaRPr>
          </a:p>
          <a:p>
            <a:r>
              <a:rPr lang="zh-TW" altLang="en-US" sz="3500" dirty="0" smtClean="0">
                <a:ea typeface="全真顏體" pitchFamily="49" charset="-120"/>
              </a:rPr>
              <a:t>知道</a:t>
            </a:r>
            <a:r>
              <a:rPr lang="zh-TW" altLang="en-US" sz="3500" dirty="0">
                <a:ea typeface="全真顏體" pitchFamily="49" charset="-120"/>
              </a:rPr>
              <a:t>我們的靈性奉天命而來，現在我立的愿就是我的使命。記得點傳師點道時，不是說</a:t>
            </a:r>
            <a:r>
              <a:rPr lang="zh-TW" altLang="en-US" sz="3500" dirty="0">
                <a:latin typeface="+mj-ea"/>
                <a:ea typeface="+mj-ea"/>
              </a:rPr>
              <a:t>「</a:t>
            </a:r>
            <a:r>
              <a:rPr lang="zh-TW" altLang="en-US" sz="3500" dirty="0">
                <a:ea typeface="全真顏體" pitchFamily="49" charset="-120"/>
              </a:rPr>
              <a:t> 愿不能了難把鄉還</a:t>
            </a:r>
            <a:r>
              <a:rPr lang="zh-TW" altLang="en-US" sz="3500" dirty="0">
                <a:latin typeface="+mj-ea"/>
                <a:ea typeface="+mj-ea"/>
              </a:rPr>
              <a:t>」</a:t>
            </a:r>
            <a:r>
              <a:rPr lang="zh-TW" altLang="en-US" sz="3500" dirty="0">
                <a:ea typeface="全真顏體" pitchFamily="49" charset="-120"/>
              </a:rPr>
              <a:t>。你這愿不了，你就回不去了。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endParaRPr lang="zh-TW" altLang="en-US" sz="35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得道、立愿、了愿、報答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天恩師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德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500" dirty="0" smtClean="0">
                <a:ea typeface="全真顏體" pitchFamily="49" charset="-120"/>
              </a:rPr>
              <a:t>平常</a:t>
            </a:r>
            <a:r>
              <a:rPr lang="zh-TW" altLang="en-US" sz="3500" dirty="0">
                <a:ea typeface="全真顏體" pitchFamily="49" charset="-120"/>
              </a:rPr>
              <a:t>的研究班， 講道講完就走了。講的是教，那不是道。大家要知道，我們受一指點 ，這個叫</a:t>
            </a:r>
            <a:r>
              <a:rPr lang="zh-TW" altLang="en-US" sz="3500" dirty="0">
                <a:latin typeface="+mj-ea"/>
                <a:ea typeface="+mj-ea"/>
              </a:rPr>
              <a:t>「</a:t>
            </a:r>
            <a:r>
              <a:rPr lang="zh-TW" altLang="en-US" sz="3500" dirty="0">
                <a:ea typeface="全真顏體" pitchFamily="49" charset="-120"/>
              </a:rPr>
              <a:t>得道</a:t>
            </a:r>
            <a:r>
              <a:rPr lang="zh-TW" altLang="en-US" sz="3500" dirty="0">
                <a:latin typeface="+mj-ea"/>
                <a:ea typeface="+mj-ea"/>
              </a:rPr>
              <a:t>」</a:t>
            </a:r>
            <a:r>
              <a:rPr lang="zh-TW" altLang="en-US" sz="3500" dirty="0">
                <a:ea typeface="全真顏體" pitchFamily="49" charset="-120"/>
              </a:rPr>
              <a:t>，我們的</a:t>
            </a:r>
            <a:r>
              <a:rPr lang="zh-TW" altLang="en-US" sz="3500" dirty="0">
                <a:latin typeface="+mj-ea"/>
                <a:ea typeface="+mj-ea"/>
              </a:rPr>
              <a:t>「</a:t>
            </a:r>
            <a:r>
              <a:rPr lang="zh-TW" altLang="en-US" sz="3500" dirty="0">
                <a:ea typeface="全真顏體" pitchFamily="49" charset="-120"/>
              </a:rPr>
              <a:t>愿</a:t>
            </a:r>
            <a:r>
              <a:rPr lang="zh-TW" altLang="en-US" sz="3500" dirty="0">
                <a:latin typeface="+mj-ea"/>
                <a:ea typeface="+mj-ea"/>
              </a:rPr>
              <a:t>」</a:t>
            </a:r>
            <a:r>
              <a:rPr lang="zh-TW" altLang="en-US" sz="3500" dirty="0">
                <a:ea typeface="全真顏體" pitchFamily="49" charset="-120"/>
              </a:rPr>
              <a:t>就是我們的使命。我們得明師一指 點，我們醒悟了，就發這心愿，立志修道辦道。你修道辦道捨己救人了嗎？現在你自己捨了沒有？你救了人沒有</a:t>
            </a:r>
            <a:r>
              <a:rPr lang="zh-TW" altLang="en-US" sz="3500" dirty="0" smtClean="0">
                <a:ea typeface="全真顏體" pitchFamily="49" charset="-120"/>
              </a:rPr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得道、立愿、了愿、報答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天恩師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當初奉老母命降世 ，我們的使命在我們自己的身上，你不能把自己看輕。現在大道已經普遍全世界了。假如我們為辦道救人，明天就死了，死就是了愿了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可是現在對道不盡心了，話給忘掉了，使命也給忘掉了，明天死了， 那就成不了。因為你這個心已經變了，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得道、立愿、了愿、報答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天恩師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德</a:t>
            </a:r>
            <a:endParaRPr lang="en-US" altLang="zh-TW" sz="3200" dirty="0"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好比</a:t>
            </a:r>
            <a:r>
              <a:rPr lang="zh-TW" altLang="en-US" sz="3200" dirty="0">
                <a:ea typeface="全真顏體" pitchFamily="49" charset="-120"/>
              </a:rPr>
              <a:t>你我都是上前線為國盡忠 ，死了，一定入忠烈祠，就是為國犧牲了。又如一個大軍官退休了，活到八十歲，死在家裡頭，你這個死就不是為國死的，是你自己死的， 不能入忠烈祠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得道、立愿、了愿、報答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天恩師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修道也是一樣，你沒有辦道，你為你自己騎摩托車為賺錢死了，那還能算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了愿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嗎？如果你那天晚上是為了要去辦道而死的，保險你能成道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你看碧潭，那為救小孩死了，人家給他立 個銅像。因為他得了仁義道德的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義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字，為救人而死得其所。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得道、立愿、了愿、報答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天恩師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德</a:t>
            </a:r>
            <a:endParaRPr lang="en-US" altLang="zh-TW" sz="3500" dirty="0" smtClean="0">
              <a:ea typeface="全真顏體" pitchFamily="49" charset="-120"/>
            </a:endParaRPr>
          </a:p>
          <a:p>
            <a:r>
              <a:rPr lang="zh-TW" altLang="en-US" sz="3500" dirty="0" smtClean="0">
                <a:ea typeface="全真顏體" pitchFamily="49" charset="-120"/>
              </a:rPr>
              <a:t>例如 </a:t>
            </a:r>
            <a:r>
              <a:rPr lang="zh-TW" altLang="en-US" sz="3500" dirty="0">
                <a:ea typeface="全真顏體" pitchFamily="49" charset="-120"/>
              </a:rPr>
              <a:t>我是壇主，我有好幾位後學，這是我的功德。這樣好了，有功德了， 那是你的錯誤。你看歷代聖賢仙佛那個說他有功德的？仙佛曾經說過 ：午時成道巳時墜，不到蓋棺論定，不能算成道！所以我們立愿要始終如一</a:t>
            </a:r>
            <a:r>
              <a:rPr lang="zh-TW" altLang="en-US" sz="3500" dirty="0" smtClean="0">
                <a:ea typeface="全真顏體" pitchFamily="49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得道、立愿、了愿、報答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天恩師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你</a:t>
            </a:r>
            <a:r>
              <a:rPr lang="zh-TW" altLang="en-US" sz="3200" dirty="0">
                <a:ea typeface="全真顏體" pitchFamily="49" charset="-120"/>
              </a:rPr>
              <a:t>帶著肉體立了愿，我們現在不能忘掉。飲水思源，不能忘根本！你的引保師你忘掉了嗎？沒布引保師，我們今天不能來這兒， 我們得特別感激引保師那份恩德，這是沾到天恩師德。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得道、立愿、了愿、報答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天恩師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你</a:t>
            </a:r>
            <a:r>
              <a:rPr lang="zh-TW" altLang="en-US" sz="3200" dirty="0">
                <a:ea typeface="全真顏體" pitchFamily="49" charset="-120"/>
              </a:rPr>
              <a:t>不得道今天 想來也不行，我請你來你也不來，所以 我們不能有一點功德就滿足了。聖人說：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不進則退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。我們只有終生努力前進，絕不能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苟且偷生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，如果有一點自私自利的心，那就 偏差了。聖賢仙佛那有自私自利的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？</a:t>
            </a: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121</TotalTime>
  <Words>756</Words>
  <Application>Microsoft Office PowerPoint</Application>
  <PresentationFormat>如螢幕大小 (16:9)</PresentationFormat>
  <Paragraphs>29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40</cp:revision>
  <dcterms:created xsi:type="dcterms:W3CDTF">2014-02-15T05:50:45Z</dcterms:created>
  <dcterms:modified xsi:type="dcterms:W3CDTF">2015-02-25T04:19:33Z</dcterms:modified>
</cp:coreProperties>
</file>