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82" r:id="rId3"/>
    <p:sldId id="279" r:id="rId4"/>
    <p:sldId id="27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2015/2/22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原佛子奉命降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世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老母說</a:t>
            </a:r>
            <a:r>
              <a:rPr lang="zh-TW" altLang="en-US" sz="3200" dirty="0">
                <a:ea typeface="全真顏體" pitchFamily="49" charset="-120"/>
              </a:rPr>
              <a:t>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躲過末劫年，不是神仙也是神仙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。到那時我們還有 責任：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重整世界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。當初</a:t>
            </a:r>
            <a:r>
              <a:rPr lang="zh-TW" altLang="en-US" sz="3200" dirty="0" smtClean="0">
                <a:ea typeface="全真顏體" pitchFamily="49" charset="-120"/>
              </a:rPr>
              <a:t>開天闢地</a:t>
            </a:r>
            <a:r>
              <a:rPr lang="zh-TW" altLang="en-US" sz="3200" dirty="0">
                <a:ea typeface="全真顏體" pitchFamily="49" charset="-120"/>
              </a:rPr>
              <a:t>，老天賦給我們這個靈性，叫我 們直立起來，就是叫我們來治世。由天而來，回天而去，所以古書上 沒有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地獄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這個名字，連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牢獄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也沒有</a:t>
            </a:r>
            <a:r>
              <a:rPr lang="zh-TW" altLang="en-US" sz="3200" b="1" dirty="0" smtClean="0"/>
              <a:t>：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886052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原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佛子奉命降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世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文</a:t>
            </a:r>
            <a:r>
              <a:rPr lang="zh-TW" altLang="en-US" sz="3200" dirty="0">
                <a:ea typeface="全真顏體" pitchFamily="49" charset="-120"/>
              </a:rPr>
              <a:t>王時代是畫地為牢。 後來的人造罪，奸盜、淫亂、殺人、放火、造了罪業，才有地獄</a:t>
            </a:r>
            <a:r>
              <a:rPr lang="zh-TW" altLang="en-US" sz="3200" dirty="0" smtClean="0">
                <a:ea typeface="全真顏體" pitchFamily="49" charset="-120"/>
              </a:rPr>
              <a:t>出現，造</a:t>
            </a:r>
            <a:r>
              <a:rPr lang="zh-TW" altLang="en-US" sz="3200" dirty="0">
                <a:ea typeface="全真顏體" pitchFamily="49" charset="-120"/>
              </a:rPr>
              <a:t>罪不能回去。到現在是三期末劫年，萬物全都要遭劫。所以諸天 仙佛，叩求</a:t>
            </a:r>
            <a:r>
              <a:rPr lang="zh-TW" altLang="en-US" sz="3200" dirty="0" smtClean="0">
                <a:ea typeface="全真顏體" pitchFamily="49" charset="-120"/>
              </a:rPr>
              <a:t>老</a:t>
            </a:r>
            <a:r>
              <a:rPr lang="zh-TW" altLang="en-US" sz="3200" dirty="0">
                <a:ea typeface="全真顏體" pitchFamily="49" charset="-120"/>
              </a:rPr>
              <a:t>母</a:t>
            </a:r>
            <a:r>
              <a:rPr lang="zh-TW" altLang="en-US" sz="3200" dirty="0" smtClean="0">
                <a:ea typeface="全真顏體" pitchFamily="49" charset="-120"/>
              </a:rPr>
              <a:t>慈悲</a:t>
            </a:r>
            <a:r>
              <a:rPr lang="zh-TW" altLang="en-US" sz="3200" dirty="0">
                <a:ea typeface="全真顏體" pitchFamily="49" charset="-120"/>
              </a:rPr>
              <a:t>，要把九 六原佛子一齊救回去，把有緣的人找齊 。現在天災人禍一起來，水、火、刀、兵、瘟疫</a:t>
            </a:r>
            <a:r>
              <a:rPr lang="zh-TW" altLang="en-US" sz="3200" dirty="0" smtClean="0">
                <a:ea typeface="全真顏體" pitchFamily="49" charset="-120"/>
              </a:rPr>
              <a:t>，罡風</a:t>
            </a:r>
            <a:r>
              <a:rPr lang="zh-TW" altLang="en-US" sz="3200" dirty="0">
                <a:ea typeface="全真顏體" pitchFamily="49" charset="-120"/>
              </a:rPr>
              <a:t>劫</a:t>
            </a:r>
            <a:r>
              <a:rPr lang="en-US" altLang="zh-TW" sz="3200" dirty="0">
                <a:ea typeface="全真顏體" pitchFamily="49" charset="-120"/>
              </a:rPr>
              <a:t>(</a:t>
            </a:r>
            <a:r>
              <a:rPr lang="zh-TW" altLang="en-US" sz="3200" dirty="0">
                <a:ea typeface="全真顏體" pitchFamily="49" charset="-120"/>
              </a:rPr>
              <a:t>原子彈</a:t>
            </a:r>
            <a:r>
              <a:rPr lang="en-US" altLang="zh-TW" sz="3200" dirty="0">
                <a:ea typeface="全真顏體" pitchFamily="49" charset="-120"/>
              </a:rPr>
              <a:t>) </a:t>
            </a:r>
            <a:r>
              <a:rPr lang="zh-TW" altLang="en-US" sz="3200" dirty="0">
                <a:ea typeface="全真顏體" pitchFamily="49" charset="-120"/>
              </a:rPr>
              <a:t>，你能躲得了嗎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原佛子奉命降世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現在</a:t>
            </a:r>
            <a:r>
              <a:rPr lang="zh-TW" altLang="en-US" sz="3200" dirty="0">
                <a:ea typeface="全真顏體" pitchFamily="49" charset="-120"/>
              </a:rPr>
              <a:t>我們社會年輕人學壞了，這就是造孽，等著</a:t>
            </a:r>
            <a:r>
              <a:rPr lang="zh-TW" altLang="en-US" sz="3200" dirty="0" smtClean="0">
                <a:ea typeface="全真顏體" pitchFamily="49" charset="-120"/>
              </a:rPr>
              <a:t>遭劫</a:t>
            </a:r>
            <a:r>
              <a:rPr lang="zh-TW" altLang="en-US" sz="3200" dirty="0">
                <a:ea typeface="全真顏體" pitchFamily="49" charset="-120"/>
              </a:rPr>
              <a:t>，這個劫也是人造的。所以我們得道，受這一指點，自己能體悟</a:t>
            </a:r>
            <a:r>
              <a:rPr lang="zh-TW" altLang="en-US" sz="3200" dirty="0" smtClean="0">
                <a:ea typeface="全真顏體" pitchFamily="49" charset="-120"/>
              </a:rPr>
              <a:t>就不再造</a:t>
            </a:r>
            <a:r>
              <a:rPr lang="zh-TW" altLang="en-US" sz="3200" dirty="0">
                <a:ea typeface="全真顏體" pitchFamily="49" charset="-120"/>
              </a:rPr>
              <a:t>罪了，這也許是你根基深厚；或者祖上有德；或許是奉天命而 來降世的，或許為渡人而來的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原佛子奉命降世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人家</a:t>
            </a:r>
            <a:r>
              <a:rPr lang="zh-TW" altLang="en-US" sz="3200" dirty="0">
                <a:ea typeface="全真顏體" pitchFamily="49" charset="-120"/>
              </a:rPr>
              <a:t>不信道，為什麼你信呢？這裡面全有原因的。我們奉天命 而來降世一定有使命，現在我們輪迴轉變，都沒有回天交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使命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 smtClean="0">
                <a:solidFill>
                  <a:srgbClr val="FF0000"/>
                </a:solidFill>
                <a:ea typeface="全真顏體" pitchFamily="49" charset="-120"/>
              </a:rPr>
              <a:t>。</a:t>
            </a:r>
            <a:endParaRPr lang="zh-TW" altLang="en-US" sz="3200" dirty="0">
              <a:solidFill>
                <a:srgbClr val="FF0000"/>
              </a:solidFill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112</TotalTime>
  <Words>333</Words>
  <Application>Microsoft Office PowerPoint</Application>
  <PresentationFormat>如螢幕大小 (16:9)</PresentationFormat>
  <Paragraphs>16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科技</vt:lpstr>
      <vt:lpstr>白水老人天道道義</vt:lpstr>
      <vt:lpstr>白水老人天道道義</vt:lpstr>
      <vt:lpstr>白水老人天道道義</vt:lpstr>
      <vt:lpstr>白水老人天道道義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31</cp:revision>
  <dcterms:created xsi:type="dcterms:W3CDTF">2014-02-15T05:50:45Z</dcterms:created>
  <dcterms:modified xsi:type="dcterms:W3CDTF">2015-02-22T12:21:16Z</dcterms:modified>
</cp:coreProperties>
</file>