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92" r:id="rId3"/>
    <p:sldId id="282" r:id="rId4"/>
    <p:sldId id="279" r:id="rId5"/>
    <p:sldId id="278" r:id="rId6"/>
    <p:sldId id="276" r:id="rId7"/>
    <p:sldId id="271" r:id="rId8"/>
    <p:sldId id="293" r:id="rId9"/>
    <p:sldId id="298" r:id="rId10"/>
    <p:sldId id="297" r:id="rId11"/>
    <p:sldId id="29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今天</a:t>
            </a:r>
            <a:r>
              <a:rPr lang="zh-TW" altLang="en-US" sz="3200" dirty="0">
                <a:ea typeface="全真顏體" pitchFamily="49" charset="-120"/>
              </a:rPr>
              <a:t>來的全是講師，你會講文學嗎？三教經典全通嗎？道有一天 明了，如果有一位大法師或神父問我們，而我們答不出來，人家就瞧 不起。例如佛家說的六度波羅蜜，你講講給大家聽，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布施、忍辱、 持戒、精進、禪定、般若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顏體" pitchFamily="49" charset="-120"/>
              </a:rPr>
              <a:t>，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latin typeface="+mj-ea"/>
                <a:ea typeface="全真顏體" pitchFamily="49" charset="-120"/>
              </a:rPr>
            </a:br>
            <a:endParaRPr lang="en-US" altLang="zh-TW" sz="3200" dirty="0" smtClean="0">
              <a:latin typeface="+mj-ea"/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全真顏體" pitchFamily="49" charset="-120"/>
              </a:rPr>
              <a:t>花</a:t>
            </a:r>
            <a:r>
              <a:rPr lang="zh-TW" altLang="en-US" sz="3200" dirty="0">
                <a:latin typeface="+mj-ea"/>
                <a:ea typeface="全真顏體" pitchFamily="49" charset="-120"/>
              </a:rPr>
              <a:t>了錢 給兒子買這個買那個，把房子裝璜得漂漂亮亮，為兒子準備，給女兒 買嫁妝，這樣花了幾百萬，這是愚痴之人。太有錢了，反而把兒女毀 壞了。歷代聖賢仙佛全是貧苦之人，沒有一個發財的</a:t>
            </a:r>
            <a:r>
              <a:rPr lang="zh-TW" altLang="en-US" sz="3200" dirty="0" smtClean="0">
                <a:latin typeface="+mj-ea"/>
                <a:ea typeface="全真顏體" pitchFamily="49" charset="-120"/>
              </a:rPr>
              <a:t>。</a:t>
            </a:r>
            <a:endParaRPr lang="zh-TW" altLang="en-US" sz="3200" dirty="0">
              <a:latin typeface="+mj-ea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現在</a:t>
            </a:r>
            <a:r>
              <a:rPr lang="zh-TW" altLang="en-US" sz="3200" dirty="0">
                <a:ea typeface="全真顏體" pitchFamily="49" charset="-120"/>
              </a:rPr>
              <a:t>你當了縣 長發財了，那兒來的錢？當縣長一個月薪水幾萬元而已，怎麼發得了 財呢？而你發財，怎麼成聖賢呢？孔老夫子告訴我們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為富不仁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 一個有仁德的人，就是助人為善。如果你貪名圖利，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名利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是貪來 的，求來的，你的心就偏了，你的心不偏，就不會發大財</a:t>
            </a:r>
            <a:r>
              <a:rPr lang="zh-TW" altLang="en-US" sz="3200" dirty="0" smtClean="0">
                <a:ea typeface="全真顏體" pitchFamily="49" charset="-120"/>
              </a:rPr>
              <a:t>了</a:t>
            </a:r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禪定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度什麼？說不出來，怎能跟人 家講道呢？在這裡我給你提提醒，當講師連六度波羅蜜、大學三綱領 、八條目都講不清楚？這叫做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濫竽充數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>
                <a:ea typeface="全真顏體" pitchFamily="49" charset="-120"/>
              </a:rPr>
              <a:t>什麼叫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濫竽充數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？ 戰國時代，齊宣王很喜歡音樂，尤好竽，就請：三百位樂師合奏，有位 南郭先生廣博多聞，奈家貧，就混在其中，賺優厚的待遇。湣王即位 後，亦好竽，但好聽獨奏，南部先生就偷偷溜走了。所以我們當講師 要謹慎不可濫竽充數，你們要注意，不要什麼都沒有做到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布施度慳貪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修道要有布施心，布施心就是有慈悲心，看人痛苦，我本錢財 幫助他。如果你有吝嗇之心，善財難捨，一定成不了道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持戒度邪淫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，我們修道就需要持戒，一定不能亂動邪心。在火宅 裡，看跳舞也好，賭錢也好，吃喝鏢賭，還有個性脾氣，不能公正光 明。我們一定要守住，不能有邪淫這個字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忍辱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人家欺辱我、罵 我、我得忍讓一下。如果嗔心一起，怨恨人家，這個人不能成道。 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顏體" pitchFamily="49" charset="-120"/>
              </a:rPr>
              <a:t> </a:t>
            </a:r>
            <a:r>
              <a:rPr lang="zh-TW" altLang="en-US" sz="3200" dirty="0">
                <a:ea typeface="全真顏體" pitchFamily="49" charset="-120"/>
              </a:rPr>
              <a:t>貪、嗔、痴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為地獄三條根。所以你看彌勒祖師，人家打他就躺了， 什麼事情都省了。耶穌被釘十字架不起一點嗔心。孟子說：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敬人不 敬反其敬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。我如果尊敬別人而他不尊敬我，大概是我的誠心敬意不 夠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0"/>
            <a:ext cx="8064896" cy="51435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修道人只許進不許退。你說你有懈怠心就耽誤事情了。我有心救人，待一會兒再去，等你去，人已經死了，你再去做什麼？時間 過去就完了，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光陰留不住的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禪定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就是清靜。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清靜經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三 個字什麼意思？你講講看。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清靜經就是一塵不染的一條路。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對</a:t>
            </a:r>
            <a:r>
              <a:rPr lang="zh-TW" altLang="en-US" sz="3200" dirty="0" smtClean="0">
                <a:ea typeface="全真顏體" pitchFamily="49" charset="-120"/>
              </a:rPr>
              <a:t>嗎？</a:t>
            </a:r>
            <a:r>
              <a:rPr lang="en-US" altLang="zh-TW" sz="3200" dirty="0" smtClean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清靜</a:t>
            </a:r>
            <a:r>
              <a:rPr lang="zh-TW" altLang="en-US" sz="3200" dirty="0">
                <a:ea typeface="全真顏體" pitchFamily="49" charset="-120"/>
              </a:rPr>
              <a:t>經上註解，一塵不染是清，水一點髒點都沒有。一念不生是靜 。靜是你心裡靜到極點不動了，一點念頭都沒有了。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經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則常而不 變，清靜經就是我們本來的自性。小孩剛出生的時候，那自性一點髒 都沒有，現在我們不清靜了，有了物慾</a:t>
            </a:r>
            <a:r>
              <a:rPr lang="zh-TW" altLang="en-US" sz="3200" dirty="0" smtClean="0">
                <a:ea typeface="全真顏體" pitchFamily="49" charset="-120"/>
              </a:rPr>
              <a:t>雜念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受明師一指點，知 道我們本來具面目是清靜的，我們要修道就要返回那個清靜。二目守 玄就是禪定，禪者靜也，定則不動，就是定向。我們靜到極點有一定 的方向。知止而后能定，定而后能靜。你心不散亂，就不會向外跑了 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六度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波羅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密解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孟子</a:t>
            </a:r>
            <a:r>
              <a:rPr lang="zh-TW" altLang="en-US" sz="3200" dirty="0">
                <a:ea typeface="全真顏體" pitchFamily="49" charset="-120"/>
              </a:rPr>
              <a:t>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求其放心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顏體" pitchFamily="49" charset="-120"/>
              </a:rPr>
              <a:t>你</a:t>
            </a:r>
            <a:r>
              <a:rPr lang="zh-TW" altLang="en-US" sz="3200" dirty="0">
                <a:ea typeface="全真顏體" pitchFamily="49" charset="-120"/>
              </a:rPr>
              <a:t>有雞狗丟了，知道去找；你心跑了，為 什麼不知道要收回來？你放出去就要收回來。這叫做禪定：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般若</a:t>
            </a:r>
            <a:r>
              <a:rPr lang="zh-TW" altLang="en-US" sz="3200" dirty="0">
                <a:latin typeface="+mj-ea"/>
                <a:ea typeface="+mj-ea"/>
              </a:rPr>
              <a:t>」 </a:t>
            </a:r>
            <a:r>
              <a:rPr lang="zh-TW" altLang="en-US" sz="3200" dirty="0">
                <a:ea typeface="全真顏體" pitchFamily="49" charset="-120"/>
              </a:rPr>
              <a:t>智慧，你得有真智慧，不能愚痴。貪名圖利，盡是愚痴之人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</TotalTime>
  <Words>166</Words>
  <Application>Microsoft Office PowerPoint</Application>
  <PresentationFormat>如螢幕大小 (16:9)</PresentationFormat>
  <Paragraphs>34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科技</vt:lpstr>
      <vt:lpstr>白水老人道義</vt:lpstr>
      <vt:lpstr>白水老人道義</vt:lpstr>
      <vt:lpstr>白水老人道義</vt:lpstr>
      <vt:lpstr>白水老人道義</vt:lpstr>
      <vt:lpstr>白水老人道義</vt:lpstr>
      <vt:lpstr>白水老人道義</vt:lpstr>
      <vt:lpstr>白水老人道義</vt:lpstr>
      <vt:lpstr>白水老人道義</vt:lpstr>
      <vt:lpstr>白水老人道義</vt:lpstr>
      <vt:lpstr>白水老人道義</vt:lpstr>
      <vt:lpstr>白水老人道義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43</cp:revision>
  <dcterms:created xsi:type="dcterms:W3CDTF">2014-02-15T05:50:45Z</dcterms:created>
  <dcterms:modified xsi:type="dcterms:W3CDTF">2015-02-26T02:48:34Z</dcterms:modified>
</cp:coreProperties>
</file>