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1" r:id="rId2"/>
    <p:sldId id="282" r:id="rId3"/>
    <p:sldId id="276" r:id="rId4"/>
    <p:sldId id="279" r:id="rId5"/>
    <p:sldId id="27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34" y="-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2015/2/26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920880" cy="4968552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修道、立德先破除人我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相</a:t>
            </a:r>
            <a:endParaRPr lang="en-US" altLang="zh-TW" sz="32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endParaRPr lang="en-US" altLang="zh-TW" sz="32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我們</a:t>
            </a:r>
            <a:r>
              <a:rPr lang="zh-TW" altLang="en-US" sz="3200" dirty="0">
                <a:ea typeface="全真顏體" pitchFamily="49" charset="-120"/>
              </a:rPr>
              <a:t>道場中不管變化如何，誰反道敗德，誰不盡心了，仙佛是假 的！道場騙人。問問你自己的良心。我今天在這兒，來台灣三十三年 ，我騙你什麼？我的話害你嗎？仙佛的訓文裡害人了嗎？六祖壇經不 是說：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心真一切真，心假一切假。</a:t>
            </a:r>
            <a:r>
              <a:rPr lang="zh-TW" altLang="en-US" sz="3200" dirty="0" smtClean="0">
                <a:latin typeface="+mj-ea"/>
                <a:ea typeface="+mj-ea"/>
              </a:rPr>
              <a:t>」</a:t>
            </a:r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修道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、立德先破除人我相</a:t>
            </a:r>
            <a:endParaRPr lang="en-US" altLang="zh-TW" sz="3200" dirty="0">
              <a:solidFill>
                <a:srgbClr val="FFFF00"/>
              </a:solidFill>
              <a:ea typeface="全真顏體" pitchFamily="49" charset="-120"/>
            </a:endParaRPr>
          </a:p>
          <a:p>
            <a:endParaRPr lang="en-US" altLang="zh-TW" sz="3200" dirty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我們</a:t>
            </a:r>
            <a:r>
              <a:rPr lang="zh-TW" altLang="en-US" sz="3200" dirty="0">
                <a:ea typeface="全真顏體" pitchFamily="49" charset="-120"/>
              </a:rPr>
              <a:t>修道要始終如一，才能了 愿。剛才我說，你父母的人情債，你什麼時候才能報完？我們修道立 功：五德就是報答父母的恩德。一子成道，九玄七祖昇天，可以救父 毋出苦！所以我們修道要鞠躬盡瘁，</a:t>
            </a:r>
            <a:r>
              <a:rPr lang="zh-TW" altLang="en-US" sz="3200" dirty="0" smtClean="0">
                <a:ea typeface="全真顏體" pitchFamily="49" charset="-120"/>
              </a:rPr>
              <a:t>死而後已</a:t>
            </a:r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0"/>
            <a:ext cx="7920880" cy="5020022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修道、立德先破除人我相</a:t>
            </a:r>
            <a:endParaRPr lang="en-US" altLang="zh-TW" sz="3200" dirty="0">
              <a:solidFill>
                <a:srgbClr val="FFFF00"/>
              </a:solidFill>
              <a:ea typeface="全真顏體" pitchFamily="49" charset="-120"/>
            </a:endParaRPr>
          </a:p>
          <a:p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諸葛亮</a:t>
            </a:r>
            <a:r>
              <a:rPr lang="zh-TW" altLang="en-US" sz="3200" dirty="0">
                <a:ea typeface="全真顏體" pitchFamily="49" charset="-120"/>
              </a:rPr>
              <a:t>二十七歲被劉 備請出來，他也沒有父母，一心為國為民計劃，把國家治好，沒想到 半途劉備死了，託孤給他，他鞠躬盡瘁死而後已，而今留名千古。所 以說：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受苦越多，成果越大。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</a:p>
          <a:p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51470"/>
            <a:ext cx="7920880" cy="50405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修道、立德先破除人我相</a:t>
            </a:r>
            <a:endParaRPr lang="en-US" altLang="zh-TW" sz="3200" dirty="0">
              <a:solidFill>
                <a:srgbClr val="FFFF00"/>
              </a:solidFill>
              <a:ea typeface="全真顏體" pitchFamily="49" charset="-120"/>
            </a:endParaRPr>
          </a:p>
          <a:p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整天</a:t>
            </a:r>
            <a:r>
              <a:rPr lang="zh-TW" altLang="en-US" sz="3200" dirty="0">
                <a:ea typeface="全真顏體" pitchFamily="49" charset="-120"/>
              </a:rPr>
              <a:t>只講究吃好的，穿好的，還想 成佛？你看我們修道吃飯，桌上一大桌</a:t>
            </a:r>
            <a:r>
              <a:rPr lang="zh-TW" altLang="en-US" sz="3200" dirty="0" smtClean="0">
                <a:ea typeface="全真顏體" pitchFamily="49" charset="-120"/>
              </a:rPr>
              <a:t>菜。考察</a:t>
            </a:r>
            <a:r>
              <a:rPr lang="zh-TW" altLang="en-US" sz="3200" dirty="0">
                <a:ea typeface="全真顏體" pitchFamily="49" charset="-120"/>
              </a:rPr>
              <a:t>觀世令菩薩吃飯，有 一大桌菜嗎？釋迦牟尼佛向大家化緣，化緣就是要飯。我們要知道老 天不負人，修道要修心，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人我相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要破除。問問自己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人我相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破 除了嗎</a:t>
            </a:r>
            <a:r>
              <a:rPr lang="zh-TW" altLang="en-US" sz="3200" dirty="0" smtClean="0">
                <a:ea typeface="全真顏體" pitchFamily="49" charset="-120"/>
              </a:rPr>
              <a:t>？</a:t>
            </a:r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修道、立德先破除人我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相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人家</a:t>
            </a:r>
            <a:r>
              <a:rPr lang="zh-TW" altLang="en-US" sz="3200" dirty="0">
                <a:ea typeface="全真顏體" pitchFamily="49" charset="-120"/>
              </a:rPr>
              <a:t>說你不好，你就不高興。貪、嗔、痴為三毒。嗔念一起 即與地獄相合。所以修道人相、我相、偏見、私心、自專、自是不去 掉，就是我們成道的大障礙。希望大家好好檢討，誤己事小。假如當 壇主、講師的說錯話，把人家考倒了，那個罪可大了，講了半天反而 把人害</a:t>
            </a:r>
            <a:r>
              <a:rPr lang="zh-TW" altLang="en-US" sz="3200" dirty="0" smtClean="0">
                <a:ea typeface="全真顏體" pitchFamily="49" charset="-120"/>
              </a:rPr>
              <a:t>了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solidFill>
                  <a:srgbClr val="FF0000"/>
                </a:solidFill>
                <a:ea typeface="全真顏體" pitchFamily="49" charset="-120"/>
              </a:rPr>
              <a:t>。</a:t>
            </a:r>
            <a:endParaRPr lang="zh-TW" altLang="en-US" sz="3200" dirty="0">
              <a:solidFill>
                <a:srgbClr val="FF0000"/>
              </a:solidFill>
              <a:ea typeface="全真顏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62</TotalTime>
  <Words>446</Words>
  <Application>Microsoft Office PowerPoint</Application>
  <PresentationFormat>如螢幕大小 (16:9)</PresentationFormat>
  <Paragraphs>20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科技</vt:lpstr>
      <vt:lpstr>白水老人天道道義</vt:lpstr>
      <vt:lpstr>白水老人天道道義</vt:lpstr>
      <vt:lpstr>白水老人天道道義</vt:lpstr>
      <vt:lpstr>白水老人天道道義</vt:lpstr>
      <vt:lpstr>白水老人天道道義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31</cp:revision>
  <dcterms:created xsi:type="dcterms:W3CDTF">2014-02-15T05:50:45Z</dcterms:created>
  <dcterms:modified xsi:type="dcterms:W3CDTF">2015-02-26T02:04:53Z</dcterms:modified>
</cp:coreProperties>
</file>