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6" r:id="rId3"/>
    <p:sldId id="282" r:id="rId4"/>
    <p:sldId id="279" r:id="rId5"/>
    <p:sldId id="271" r:id="rId6"/>
    <p:sldId id="278" r:id="rId7"/>
    <p:sldId id="293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</a:p>
          <a:p>
            <a:r>
              <a:rPr lang="zh-TW" altLang="en-US" sz="3200" dirty="0">
                <a:ea typeface="全真顏體" pitchFamily="49" charset="-120"/>
              </a:rPr>
              <a:t>釋迦牟尼佛告訴你，你本來的佛性迷住了，你醒悟就好了。覺悟 、自覺，釋迦牟尼佛為什麼要大家覺悟？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迷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眾生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；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覺 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就是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佛祖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，很簡單。現在我們受了明師一指點，覺悟了嗎</a:t>
            </a:r>
            <a:r>
              <a:rPr lang="zh-TW" altLang="en-US" sz="3200" dirty="0" smtClean="0">
                <a:ea typeface="全真顏體" pitchFamily="49" charset="-120"/>
              </a:rPr>
              <a:t>？如同</a:t>
            </a:r>
            <a:r>
              <a:rPr lang="zh-TW" altLang="en-US" sz="3200" dirty="0">
                <a:ea typeface="全真顏體" pitchFamily="49" charset="-120"/>
              </a:rPr>
              <a:t>修身，你剛修身，身還沒修好，現在你雖然 得道，但是你還沒修好，你只得道，沒走有用嗎？你得走才能脫苦海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說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得道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！不是得了就成，以前是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先修而後得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； 現在是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顏體" pitchFamily="49" charset="-120"/>
              </a:rPr>
              <a:t>先得後修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顏體" pitchFamily="49" charset="-120"/>
              </a:rPr>
              <a:t>，得了必須修。</a:t>
            </a:r>
          </a:p>
          <a:p>
            <a:r>
              <a:rPr lang="zh-TW" altLang="en-US" sz="3200" dirty="0">
                <a:ea typeface="全真顏體" pitchFamily="49" charset="-120"/>
              </a:rPr>
              <a:t>問問我們自己修了沒修？身修好了嗎？心正了嗎？私心全沒有了嗎？你沒想想看，什麼也沒有去掉， 只是天天燒香叩頭。我們燒香叩頭，是敬天地、禮神明，我們應該恭敬。看見仙佛心裡得反省，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人家</a:t>
            </a:r>
            <a:r>
              <a:rPr lang="zh-TW" altLang="en-US" sz="3200" dirty="0">
                <a:ea typeface="全真顏體" pitchFamily="49" charset="-120"/>
              </a:rPr>
              <a:t>是父母生的，我也是父母生的，為什麼他成了佛、菩薩，而我沒有。我們想想對人有沒有好處？對父母有沒有好處？爸爸媽媽從小照顧我們，好的東西留給我們吃，好的給我們穿，我這話說過多少次了，你得想一想。媽媽天天做飯給你吃，天天幫你洗衣服；你幫媽媽洗過幾次衣服？幫媽媽做過幾次飯</a:t>
            </a:r>
            <a:r>
              <a:rPr lang="zh-TW" altLang="en-US" sz="3200" dirty="0" smtClean="0">
                <a:ea typeface="全真顏體" pitchFamily="49" charset="-120"/>
              </a:rPr>
              <a:t>？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爸爸 媽媽賺的錢全部讓你花了。你們有的也有兒女的，是不是賺錢給你兒女花用？你欠你父母多少？欠你父母的情你還了嗎？媽媽從小抱著你，你抱媽媽抱過幾次？只有等到媽媽死了裝棺材時，你才抱她 ，那叫孝順嗎？媽媽死了，裝入棺材將她送到地獄去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父母</a:t>
            </a:r>
            <a:r>
              <a:rPr lang="zh-TW" altLang="en-US" sz="3200" dirty="0">
                <a:ea typeface="全真顏體" pitchFamily="49" charset="-120"/>
              </a:rPr>
              <a:t>的人情債什麼時俊還呢？父母生你下來，爸爸媽媽只負責把你養大，培養好了 ，叫你傳宗接代，整理家庭，為社會為國家：立功立德。父母才能心平氣和，將來百年之後，心裡沒有罣礙</a:t>
            </a:r>
            <a:r>
              <a:rPr lang="zh-TW" altLang="en-US" sz="3200" dirty="0" smtClean="0">
                <a:ea typeface="全真顏體" pitchFamily="49" charset="-120"/>
              </a:rPr>
              <a:t>。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>
                <a:ea typeface="全真顏體" pitchFamily="49" charset="-120"/>
              </a:rPr>
              <a:t>想一想你對社會的人，對外人有好處嗎？大概沒有。父毋對你那麼好，你對父母都沒有好處，你對外人還會有好處嗎？</a:t>
            </a: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你</a:t>
            </a:r>
            <a:r>
              <a:rPr lang="zh-TW" altLang="en-US" sz="3200" dirty="0">
                <a:ea typeface="全真顏體" pitchFamily="49" charset="-120"/>
              </a:rPr>
              <a:t>對外人一點好處全沒有，你叩頭燒香打坐有什麼用？整天只是私心偏見，自己好就好，存了幾百萬還想存幾千萬 ，存了幾千萬還想存幾億，對人沒好處，你還能上天堂嗎？老天給你錢，讓你環境好，是讓你做點功德做點好事。給兒女做個好模範</a:t>
            </a:r>
            <a:r>
              <a:rPr lang="zh-TW" altLang="en-US" sz="3200" dirty="0" smtClean="0">
                <a:ea typeface="全真顏體" pitchFamily="49" charset="-120"/>
              </a:rPr>
              <a:t>；</a:t>
            </a:r>
            <a:endParaRPr lang="zh-TW" altLang="en-US" sz="3200" dirty="0">
              <a:ea typeface="全真顏體" pitchFamily="49" charset="-120"/>
            </a:endParaRPr>
          </a:p>
          <a:p>
            <a:endParaRPr lang="zh-TW" altLang="en-US" sz="3200" dirty="0"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ea typeface="全真顏體" pitchFamily="49" charset="-120"/>
              </a:rPr>
              <a:t>白水老人天道道義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7920880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ea typeface="全真顏體" pitchFamily="49" charset="-120"/>
              </a:rPr>
              <a:t>正心修身由孝道做起</a:t>
            </a:r>
            <a:endParaRPr lang="en-US" altLang="zh-TW" sz="3200" dirty="0" smtClean="0">
              <a:ea typeface="全真顏體" pitchFamily="49" charset="-120"/>
            </a:endParaRPr>
          </a:p>
          <a:p>
            <a:r>
              <a:rPr lang="zh-TW" altLang="en-US" sz="3200" dirty="0" smtClean="0">
                <a:ea typeface="全真顏體" pitchFamily="49" charset="-120"/>
              </a:rPr>
              <a:t>結果</a:t>
            </a:r>
            <a:r>
              <a:rPr lang="zh-TW" altLang="en-US" sz="3200" dirty="0">
                <a:ea typeface="全真顏體" pitchFamily="49" charset="-120"/>
              </a:rPr>
              <a:t>，你跳舞、看電影、吃喝玩樂，是老天叫你這樣子的？還是父母叫你這個樣子？這是你違背自己的使命。以前不知道就算了，現在我們既然在修道就應該知道</a:t>
            </a:r>
            <a:r>
              <a:rPr lang="zh-TW" altLang="en-US" sz="3200" dirty="0">
                <a:solidFill>
                  <a:srgbClr val="FF0000"/>
                </a:solidFill>
                <a:ea typeface="全真顏體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675</Words>
  <Application>Microsoft Office PowerPoint</Application>
  <PresentationFormat>如螢幕大小 (16:9)</PresentationFormat>
  <Paragraphs>23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科技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  <vt:lpstr>白水老人天道道義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35</cp:revision>
  <dcterms:created xsi:type="dcterms:W3CDTF">2014-02-15T05:50:45Z</dcterms:created>
  <dcterms:modified xsi:type="dcterms:W3CDTF">2015-02-25T01:52:30Z</dcterms:modified>
</cp:coreProperties>
</file>