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94" r:id="rId3"/>
    <p:sldId id="293" r:id="rId4"/>
    <p:sldId id="298" r:id="rId5"/>
    <p:sldId id="297" r:id="rId6"/>
    <p:sldId id="296" r:id="rId7"/>
    <p:sldId id="295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339502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廿一世紀為中國人世紀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你們得道要加以參悟，在日用尋常中</a:t>
            </a:r>
            <a:r>
              <a:rPr lang="en-US" altLang="zh-TW" sz="3200" dirty="0">
                <a:ea typeface="全真顏體" pitchFamily="49" charset="-120"/>
              </a:rPr>
              <a:t>﹒</a:t>
            </a:r>
            <a:r>
              <a:rPr lang="zh-TW" altLang="en-US" sz="3200" dirty="0">
                <a:ea typeface="全真顏體" pitchFamily="49" charset="-120"/>
              </a:rPr>
              <a:t>這個就是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道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。現在是大開普渡的時候，是叫人立德、立言、立功，證果位的時候。如果去學參禪打坐，修自己修到一心不動，性如灰，那也沒有用，如同死人一樣。三天沒吃飯有什麼用？彭祖活到八百二十歲死，也沒有人為他蓋個廟；顏回三十二歲死，配享聖廟</a:t>
            </a:r>
            <a:r>
              <a:rPr lang="zh-TW" altLang="en-US" sz="3200" dirty="0" smtClean="0">
                <a:ea typeface="全真顏體" pitchFamily="49" charset="-120"/>
              </a:rPr>
              <a:t>；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廿一世紀為中國人世紀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耶穌</a:t>
            </a:r>
            <a:r>
              <a:rPr lang="zh-TW" altLang="en-US" sz="3200" dirty="0">
                <a:ea typeface="全真顏體" pitchFamily="49" charset="-120"/>
              </a:rPr>
              <a:t>三十六歲死，當時人家說他傳的是邪教，把他釘死在十字架上，名垂千古。死的是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假的</a:t>
            </a:r>
            <a:r>
              <a:rPr lang="zh-TW" altLang="en-US" sz="3200" dirty="0">
                <a:latin typeface="+mj-ea"/>
                <a:ea typeface="+mj-ea"/>
              </a:rPr>
              <a:t>」； 「</a:t>
            </a:r>
            <a:r>
              <a:rPr lang="zh-TW" altLang="en-US" sz="3200" dirty="0">
                <a:ea typeface="全真顏體" pitchFamily="49" charset="-120"/>
              </a:rPr>
              <a:t>真的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死</a:t>
            </a:r>
            <a:r>
              <a:rPr lang="zh-TW" altLang="en-US" sz="3200" dirty="0" smtClean="0">
                <a:ea typeface="全真顏體" pitchFamily="49" charset="-120"/>
              </a:rPr>
              <a:t>不了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你們修道。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真的</a:t>
            </a:r>
            <a:r>
              <a:rPr lang="zh-TW" altLang="en-US" sz="3200" dirty="0">
                <a:latin typeface="+mj-ea"/>
                <a:ea typeface="+mj-ea"/>
              </a:rPr>
              <a:t>」「</a:t>
            </a:r>
            <a:r>
              <a:rPr lang="zh-TW" altLang="en-US" sz="3200" dirty="0">
                <a:ea typeface="全真顏體" pitchFamily="49" charset="-120"/>
              </a:rPr>
              <a:t>假的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分不清楚，日久天長 ，是盲修瞎煉了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剛才我講的儒教收圓是什麼時候？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三期末劫年 </a:t>
            </a:r>
            <a:r>
              <a:rPr lang="en-US" altLang="zh-TW" sz="3200" dirty="0">
                <a:ea typeface="全真顏體" pitchFamily="49" charset="-120"/>
              </a:rPr>
              <a:t>)</a:t>
            </a:r>
            <a:r>
              <a:rPr lang="zh-TW" altLang="en-US" sz="3200" dirty="0">
                <a:ea typeface="全真顏體" pitchFamily="49" charset="-120"/>
              </a:rPr>
              <a:t>。老母有命，末劫年過去。善惡分班，剩下來的都是好人，壞人全遭劫了。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廿一世紀為中國人世紀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現在</a:t>
            </a:r>
            <a:r>
              <a:rPr lang="zh-TW" altLang="en-US" sz="3200" dirty="0">
                <a:ea typeface="全真顏體" pitchFamily="49" charset="-120"/>
              </a:rPr>
              <a:t>大開普渡，普渡到外國去了。有位林點傳她弟弟是南非的外交官，上次回來帶著他</a:t>
            </a:r>
            <a:r>
              <a:rPr lang="zh-TW" altLang="en-US" sz="3200" dirty="0" smtClean="0">
                <a:ea typeface="全真顏體" pitchFamily="49" charset="-120"/>
              </a:rPr>
              <a:t>太太孩子</a:t>
            </a:r>
            <a:r>
              <a:rPr lang="zh-TW" altLang="en-US" sz="3200" dirty="0">
                <a:ea typeface="全真顏體" pitchFamily="49" charset="-120"/>
              </a:rPr>
              <a:t>上福山來看我。我問：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南非有多少中國人？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他說：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有一萬多人，也有我們辦道的。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我知道巴西、加拿大、美國有辦道的。林先生不說的話，我們也不知道南非有人辦道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廿一世紀為中國人世紀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仙</a:t>
            </a:r>
            <a:r>
              <a:rPr lang="zh-TW" altLang="en-US" sz="3200" dirty="0">
                <a:ea typeface="全真顏體" pitchFamily="49" charset="-120"/>
              </a:rPr>
              <a:t>佛說：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躲過末劫年，不是神仙也是神仙。將來仙佛世界四十年，人人都是活神仙。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老母說過到那個時候，儘是我們活佛的弟子了。到那時候，我們修道人，可以揚眉吐氣了。老祖師出世，一聲令下，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平收萬教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、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萬教歸一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，一道同風，世界才能</a:t>
            </a:r>
            <a:r>
              <a:rPr lang="zh-TW" altLang="en-US" sz="3200" dirty="0" smtClean="0">
                <a:ea typeface="全真顏體" pitchFamily="49" charset="-120"/>
              </a:rPr>
              <a:t>大同。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廿一世紀為中國人世紀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smtClean="0">
                <a:ea typeface="全真顏體" pitchFamily="49" charset="-120"/>
              </a:rPr>
              <a:t> </a:t>
            </a:r>
            <a:r>
              <a:rPr lang="zh-TW" altLang="en-US" sz="3200" dirty="0">
                <a:ea typeface="全真顏體" pitchFamily="49" charset="-120"/>
              </a:rPr>
              <a:t>老母說：以後，中國人是全世界的領導者。你們年青人得好好記住這句話，不光我說，頭幾年報紙亦有登載，二十一世紀是中國人的世紀 ，聽說過嗎？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有</a:t>
            </a:r>
            <a:r>
              <a:rPr lang="en-US" altLang="zh-TW" sz="3200" dirty="0">
                <a:ea typeface="全真顏體" pitchFamily="49" charset="-120"/>
              </a:rPr>
              <a:t>)</a:t>
            </a:r>
            <a:r>
              <a:rPr lang="zh-TW" altLang="en-US" sz="3200" dirty="0">
                <a:ea typeface="全真顏體" pitchFamily="49" charset="-120"/>
              </a:rPr>
              <a:t>。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天不言，天借人言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，到那時候全世界都說 中國話，不必去學英文了。全世界有四十多億人口，中國人就有十億多人，連南非那個小國也有一萬多位中國人</a:t>
            </a:r>
            <a:r>
              <a:rPr lang="zh-TW" altLang="en-US" b="1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廿一世紀為中國人世紀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某</a:t>
            </a:r>
            <a:r>
              <a:rPr lang="zh-TW" altLang="en-US" sz="3200" dirty="0">
                <a:ea typeface="全真顏體" pitchFamily="49" charset="-120"/>
              </a:rPr>
              <a:t>報紙裡亦刊登有一位外國人提議：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凡是世上的人，都要會說中國話。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全世界以後都會學中國話，連外國人都這麼說。現在新加坡總理下命令，以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中國話 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為國語。慢慢地演變，中國人強起來了，他們就尊敬我們。為什麼現在世界上全學英文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廿一世紀為中國人世紀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你們</a:t>
            </a:r>
            <a:r>
              <a:rPr lang="zh-TW" altLang="en-US" sz="3200" dirty="0">
                <a:ea typeface="全真顏體" pitchFamily="49" charset="-120"/>
              </a:rPr>
              <a:t>知道是從什麼時候開始的嗎？民國六年第 一次世界大戰後，英國是戰勝國，世界開會全用英文。那國戰勝了， 那國強，大家要都聽他的。現在我們中國人快要出頭了</a:t>
            </a:r>
            <a:r>
              <a:rPr lang="zh-TW" altLang="en-US" sz="3200" dirty="0" smtClean="0">
                <a:ea typeface="全真顏體" pitchFamily="49" charset="-120"/>
              </a:rPr>
              <a:t>，我們</a:t>
            </a:r>
            <a:r>
              <a:rPr lang="zh-TW" altLang="en-US" sz="3200" dirty="0">
                <a:ea typeface="全真顏體" pitchFamily="49" charset="-120"/>
              </a:rPr>
              <a:t>是中國人，大陸上的人也是中國人，遲早一定得要</a:t>
            </a:r>
            <a:r>
              <a:rPr lang="zh-TW" altLang="en-US" sz="3200" dirty="0" smtClean="0">
                <a:ea typeface="全真顏體" pitchFamily="49" charset="-120"/>
              </a:rPr>
              <a:t>合一</a:t>
            </a:r>
            <a:r>
              <a:rPr lang="zh-TW" altLang="en-US" sz="3200" dirty="0" smtClean="0">
                <a:solidFill>
                  <a:srgbClr val="FF0000"/>
                </a:solidFill>
                <a:ea typeface="全真顏體" pitchFamily="49" charset="-120"/>
              </a:rPr>
              <a:t>。</a:t>
            </a:r>
            <a:endParaRPr lang="zh-TW" altLang="en-US" sz="3200" dirty="0">
              <a:solidFill>
                <a:srgbClr val="FF0000"/>
              </a:solidFill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98</TotalTime>
  <Words>571</Words>
  <Application>Microsoft Office PowerPoint</Application>
  <PresentationFormat>如螢幕大小 (16:9)</PresentationFormat>
  <Paragraphs>23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科技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56</cp:revision>
  <dcterms:created xsi:type="dcterms:W3CDTF">2014-02-15T05:50:45Z</dcterms:created>
  <dcterms:modified xsi:type="dcterms:W3CDTF">2015-02-22T12:22:05Z</dcterms:modified>
</cp:coreProperties>
</file>