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9" r:id="rId4"/>
    <p:sldId id="278" r:id="rId5"/>
    <p:sldId id="276" r:id="rId6"/>
    <p:sldId id="271" r:id="rId7"/>
    <p:sldId id="293" r:id="rId8"/>
    <p:sldId id="298" r:id="rId9"/>
    <p:sldId id="297" r:id="rId10"/>
    <p:sldId id="296" r:id="rId11"/>
    <p:sldId id="295" r:id="rId12"/>
    <p:sldId id="294" r:id="rId13"/>
    <p:sldId id="267" r:id="rId14"/>
    <p:sldId id="290" r:id="rId15"/>
    <p:sldId id="292" r:id="rId16"/>
    <p:sldId id="291" r:id="rId17"/>
    <p:sldId id="289" r:id="rId18"/>
    <p:sldId id="288" r:id="rId19"/>
    <p:sldId id="287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245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中、下乘修行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法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剛才</a:t>
            </a:r>
            <a:r>
              <a:rPr lang="zh-TW" altLang="en-US" sz="3200" dirty="0">
                <a:ea typeface="全真顏體" pitchFamily="49" charset="-120"/>
              </a:rPr>
              <a:t>我跟你說的，你看那位聖賢仙佛是打坐成的？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哪本書上有？像呂祖爺，七真傳他們打坐。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但是他們那時打坐跟你們現在打坐不一樣。像郝太古花了好久的工夫挖了一個洞，來一個人向他要去， 他又挖一個洞，又來一個把他佔去了，結果挖了七個洞，都被人家佔去了。結果他未坐就脫竅走了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中、下乘修行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法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古人</a:t>
            </a:r>
            <a:r>
              <a:rPr lang="zh-TW" altLang="en-US" sz="3200" dirty="0">
                <a:ea typeface="全真顏體" pitchFamily="49" charset="-120"/>
              </a:rPr>
              <a:t>沒得真傳，所以想坐得三花聚頂 、五氣朝元。東漢時有位魏伯陽先生，他研究易經，將易經研究到自己身上</a:t>
            </a:r>
            <a:r>
              <a:rPr lang="zh-TW" altLang="en-US" sz="3200">
                <a:ea typeface="全真顏體" pitchFamily="49" charset="-120"/>
              </a:rPr>
              <a:t>來</a:t>
            </a:r>
            <a:r>
              <a:rPr lang="zh-TW" altLang="en-US" sz="3200" smtClean="0">
                <a:ea typeface="全真顏體" pitchFamily="49" charset="-120"/>
              </a:rPr>
              <a:t>，講求</a:t>
            </a:r>
            <a:r>
              <a:rPr lang="zh-TW" altLang="en-US" sz="3200" dirty="0">
                <a:ea typeface="全真顏體" pitchFamily="49" charset="-120"/>
              </a:rPr>
              <a:t>陰陽五行八卦運轉，作了一本參同契，因此道家講打坐的功夫，以參同契那本書為始祖。你看有人給魏伯陽蓋廟嗎？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沒 有</a:t>
            </a:r>
            <a:r>
              <a:rPr lang="en-US" altLang="zh-TW" sz="3200" dirty="0" smtClean="0">
                <a:ea typeface="全真顏體" pitchFamily="49" charset="-120"/>
              </a:rPr>
              <a:t>)</a:t>
            </a:r>
          </a:p>
          <a:p>
            <a:r>
              <a:rPr lang="zh-TW" altLang="en-US" sz="3200" dirty="0">
                <a:ea typeface="全真顏體" pitchFamily="49" charset="-120"/>
              </a:rPr>
              <a:t>你跟他修道會比他強嗎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你為什麼不跟孔老夫子學？</a:t>
            </a:r>
            <a:endParaRPr lang="en-US" altLang="zh-TW" sz="3200" dirty="0" smtClean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51470"/>
            <a:ext cx="7920880" cy="50405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中、下乘修行法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你</a:t>
            </a:r>
            <a:r>
              <a:rPr lang="zh-TW" altLang="en-US" sz="3200" dirty="0">
                <a:ea typeface="全真顏體" pitchFamily="49" charset="-120"/>
              </a:rPr>
              <a:t>看人</a:t>
            </a:r>
            <a:r>
              <a:rPr lang="zh-TW" altLang="en-US" sz="3200" dirty="0" smtClean="0">
                <a:ea typeface="全真顏體" pitchFamily="49" charset="-120"/>
              </a:rPr>
              <a:t>死了 </a:t>
            </a:r>
            <a:r>
              <a:rPr lang="zh-TW" altLang="en-US" sz="3200" dirty="0">
                <a:ea typeface="全真顏體" pitchFamily="49" charset="-120"/>
              </a:rPr>
              <a:t>請道士</a:t>
            </a:r>
            <a:r>
              <a:rPr lang="zh-TW" altLang="en-US" sz="3200" dirty="0" smtClean="0">
                <a:ea typeface="全真顏體" pitchFamily="49" charset="-120"/>
              </a:rPr>
              <a:t>，戴著</a:t>
            </a:r>
            <a:r>
              <a:rPr lang="zh-TW" altLang="en-US" sz="3200" dirty="0">
                <a:ea typeface="全真顏體" pitchFamily="49" charset="-120"/>
              </a:rPr>
              <a:t>帽子</a:t>
            </a:r>
            <a:r>
              <a:rPr lang="zh-TW" altLang="en-US" sz="3200" dirty="0" smtClean="0">
                <a:ea typeface="全真顏體" pitchFamily="49" charset="-120"/>
              </a:rPr>
              <a:t>來</a:t>
            </a:r>
            <a:r>
              <a:rPr lang="zh-TW" altLang="en-US" sz="3200" dirty="0">
                <a:ea typeface="全真顏體" pitchFamily="49" charset="-120"/>
              </a:rPr>
              <a:t>敲打念唱，念了半天，就可以超生嗎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那</a:t>
            </a:r>
            <a:r>
              <a:rPr lang="zh-TW" altLang="en-US" sz="3200" dirty="0">
                <a:ea typeface="全真顏體" pitchFamily="49" charset="-120"/>
              </a:rPr>
              <a:t>種不叫修道，那是下</a:t>
            </a:r>
            <a:r>
              <a:rPr lang="zh-TW" altLang="en-US" sz="3200" dirty="0" smtClean="0">
                <a:ea typeface="全真顏體" pitchFamily="49" charset="-120"/>
              </a:rPr>
              <a:t>乘法。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參</a:t>
            </a:r>
            <a:r>
              <a:rPr lang="zh-TW" altLang="en-US" sz="3200" dirty="0">
                <a:ea typeface="全真顏體" pitchFamily="49" charset="-120"/>
              </a:rPr>
              <a:t>禪打坐，講經說法，這叫中乘法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。</a:t>
            </a:r>
          </a:p>
          <a:p>
            <a:endParaRPr lang="zh-TW" altLang="en-US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</TotalTime>
  <Words>278</Words>
  <Application>Microsoft Office PowerPoint</Application>
  <PresentationFormat>如螢幕大小 (16:9)</PresentationFormat>
  <Paragraphs>14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白水老人天道道義</vt:lpstr>
      <vt:lpstr>白水老人天道道義</vt:lpstr>
      <vt:lpstr>白水老人天道道義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29</cp:revision>
  <dcterms:created xsi:type="dcterms:W3CDTF">2014-02-15T05:50:45Z</dcterms:created>
  <dcterms:modified xsi:type="dcterms:W3CDTF">2015-02-24T13:11:55Z</dcterms:modified>
</cp:coreProperties>
</file>