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76" r:id="rId3"/>
    <p:sldId id="282" r:id="rId4"/>
    <p:sldId id="279" r:id="rId5"/>
    <p:sldId id="271" r:id="rId6"/>
    <p:sldId id="278" r:id="rId7"/>
    <p:sldId id="293" r:id="rId8"/>
    <p:sldId id="298" r:id="rId9"/>
    <p:sldId id="297" r:id="rId10"/>
    <p:sldId id="296" r:id="rId11"/>
    <p:sldId id="295" r:id="rId12"/>
    <p:sldId id="294" r:id="rId13"/>
    <p:sldId id="267" r:id="rId14"/>
    <p:sldId id="290" r:id="rId15"/>
    <p:sldId id="292" r:id="rId16"/>
    <p:sldId id="291" r:id="rId17"/>
    <p:sldId id="289" r:id="rId18"/>
    <p:sldId id="288" r:id="rId19"/>
    <p:sldId id="287" r:id="rId20"/>
    <p:sldId id="286" r:id="rId21"/>
    <p:sldId id="285" r:id="rId22"/>
    <p:sldId id="284" r:id="rId23"/>
    <p:sldId id="277" r:id="rId24"/>
    <p:sldId id="274" r:id="rId25"/>
    <p:sldId id="266" r:id="rId2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+mj-ea"/>
                <a:ea typeface="全真顏體" pitchFamily="49" charset="-120"/>
              </a:rPr>
              <a:t>三期末劫儒教收圓</a:t>
            </a:r>
            <a:br>
              <a:rPr lang="zh-TW" altLang="en-US" sz="3200" dirty="0">
                <a:solidFill>
                  <a:srgbClr val="FFFF00"/>
                </a:solidFill>
                <a:latin typeface="+mj-ea"/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latin typeface="+mj-ea"/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latin typeface="+mj-ea"/>
                <a:ea typeface="全真顏體" pitchFamily="49" charset="-120"/>
              </a:rPr>
            </a:br>
            <a:r>
              <a:rPr lang="zh-TW" altLang="en-US" sz="3200" dirty="0">
                <a:latin typeface="+mj-ea"/>
                <a:ea typeface="全真顏體" pitchFamily="49" charset="-120"/>
              </a:rPr>
              <a:t>你們靈妙通了嗎？</a:t>
            </a:r>
            <a:r>
              <a:rPr lang="en-US" altLang="zh-TW" sz="3200" dirty="0">
                <a:latin typeface="+mj-ea"/>
                <a:ea typeface="全真顏體" pitchFamily="49" charset="-120"/>
              </a:rPr>
              <a:t>(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沒有</a:t>
            </a:r>
            <a:r>
              <a:rPr lang="en-US" altLang="zh-TW" sz="3200" dirty="0">
                <a:latin typeface="+mj-ea"/>
                <a:ea typeface="全真顏體" pitchFamily="49" charset="-120"/>
              </a:rPr>
              <a:t>)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，那你們修什麼道？你的歲數大，你 是外省人，這幾年修得有什麼進步？</a:t>
            </a:r>
            <a:r>
              <a:rPr lang="en-US" altLang="zh-TW" sz="3200" dirty="0">
                <a:latin typeface="+mj-ea"/>
                <a:ea typeface="全真顏體" pitchFamily="49" charset="-120"/>
              </a:rPr>
              <a:t>(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沒有</a:t>
            </a:r>
            <a:r>
              <a:rPr lang="en-US" altLang="zh-TW" sz="3200" dirty="0">
                <a:latin typeface="+mj-ea"/>
                <a:ea typeface="全真顏體" pitchFamily="49" charset="-120"/>
              </a:rPr>
              <a:t>)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修煉修煉，修煉火候</a:t>
            </a:r>
            <a:r>
              <a:rPr lang="zh-TW" altLang="en-US" sz="3200" dirty="0" smtClean="0">
                <a:latin typeface="+mj-ea"/>
                <a:ea typeface="全真顏體" pitchFamily="49" charset="-120"/>
              </a:rPr>
              <a:t>，火候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充足了嗎？</a:t>
            </a:r>
            <a:r>
              <a:rPr lang="en-US" altLang="zh-TW" sz="3200" dirty="0">
                <a:latin typeface="+mj-ea"/>
                <a:ea typeface="全真顏體" pitchFamily="49" charset="-120"/>
              </a:rPr>
              <a:t>(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沒有</a:t>
            </a:r>
            <a:r>
              <a:rPr lang="en-US" altLang="zh-TW" sz="3200" dirty="0">
                <a:latin typeface="+mj-ea"/>
                <a:ea typeface="全真顏體" pitchFamily="49" charset="-120"/>
              </a:rPr>
              <a:t>)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，德性充足了嗎？</a:t>
            </a:r>
            <a:r>
              <a:rPr lang="en-US" altLang="zh-TW" sz="3200" dirty="0">
                <a:latin typeface="+mj-ea"/>
                <a:ea typeface="全真顏體" pitchFamily="49" charset="-120"/>
              </a:rPr>
              <a:t>(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沒有</a:t>
            </a:r>
            <a:r>
              <a:rPr lang="en-US" altLang="zh-TW" sz="3200" dirty="0" smtClean="0">
                <a:latin typeface="+mj-ea"/>
                <a:ea typeface="全真顏體" pitchFamily="49" charset="-120"/>
              </a:rPr>
              <a:t>)</a:t>
            </a:r>
            <a:r>
              <a:rPr lang="zh-TW" altLang="en-US" sz="3200" dirty="0" smtClean="0">
                <a:latin typeface="+mj-ea"/>
                <a:ea typeface="全真顏體" pitchFamily="49" charset="-120"/>
              </a:rPr>
              <a:t>什麼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都沒有</a:t>
            </a:r>
            <a:r>
              <a:rPr lang="zh-TW" altLang="en-US" sz="3200" dirty="0" smtClean="0">
                <a:latin typeface="+mj-ea"/>
                <a:ea typeface="全真顏體" pitchFamily="49" charset="-120"/>
              </a:rPr>
              <a:t>，這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不是白修了</a:t>
            </a:r>
            <a:r>
              <a:rPr lang="zh-TW" altLang="en-US" sz="3200" dirty="0" smtClean="0">
                <a:latin typeface="+mj-ea"/>
                <a:ea typeface="全真顏體" pitchFamily="49" charset="-120"/>
              </a:rPr>
              <a:t>嗎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？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>
                <a:latin typeface="+mj-ea"/>
                <a:ea typeface="全真顏體" pitchFamily="49" charset="-120"/>
              </a:rPr>
              <a:t>你們修道修一年得有一年的進步，我們得看進步在什麼地方？自己要檢討自己。</a:t>
            </a:r>
            <a:endParaRPr lang="zh-TW" altLang="en-US" sz="3200" dirty="0">
              <a:latin typeface="+mj-ea"/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51470"/>
            <a:ext cx="7920880" cy="4968552"/>
          </a:xfrm>
        </p:spPr>
        <p:txBody>
          <a:bodyPr/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三期末劫儒教收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圓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latin typeface="+mj-ea"/>
                <a:ea typeface="全真顏體" pitchFamily="49" charset="-120"/>
              </a:rPr>
              <a:t>活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沸老師說：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濫竽充數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。這可不行喔！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仙</a:t>
            </a:r>
            <a:r>
              <a:rPr lang="zh-TW" altLang="en-US" sz="3200" dirty="0">
                <a:ea typeface="全真顏體" pitchFamily="49" charset="-120"/>
              </a:rPr>
              <a:t>佛批的訓語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效法聖賢仙佛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，效法了沒有？</a:t>
            </a:r>
            <a:r>
              <a:rPr lang="en-US" altLang="zh-TW" sz="3200" dirty="0">
                <a:ea typeface="全真顏體" pitchFamily="49" charset="-120"/>
              </a:rPr>
              <a:t>(</a:t>
            </a:r>
            <a:r>
              <a:rPr lang="zh-TW" altLang="en-US" sz="3200" dirty="0">
                <a:ea typeface="全真顏體" pitchFamily="49" charset="-120"/>
              </a:rPr>
              <a:t>沒有</a:t>
            </a:r>
            <a:r>
              <a:rPr lang="en-US" altLang="zh-TW" sz="3200" dirty="0">
                <a:ea typeface="全真顏體" pitchFamily="49" charset="-120"/>
              </a:rPr>
              <a:t>)</a:t>
            </a:r>
            <a:r>
              <a:rPr lang="zh-TW" altLang="en-US" sz="3200" dirty="0">
                <a:ea typeface="全真顏體" pitchFamily="49" charset="-120"/>
              </a:rPr>
              <a:t>為何叫你們效法？仙佛批的訓語，大部份裡面全有、參悟研究、效天法地、 效法聖賢仙佛，是不是有這幾個字？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 smtClean="0">
                <a:ea typeface="全真顏體" pitchFamily="49" charset="-120"/>
              </a:rPr>
              <a:t>你們</a:t>
            </a:r>
            <a:r>
              <a:rPr lang="zh-TW" altLang="en-US" sz="3200" dirty="0">
                <a:ea typeface="全真顏體" pitchFamily="49" charset="-120"/>
              </a:rPr>
              <a:t>效天呢？法地呢？</a:t>
            </a: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800" dirty="0" smtClean="0">
                <a:solidFill>
                  <a:srgbClr val="FFFF00"/>
                </a:solidFill>
                <a:ea typeface="全真顏體" pitchFamily="49" charset="-120"/>
              </a:rPr>
              <a:t>三</a:t>
            </a:r>
            <a:r>
              <a:rPr lang="zh-TW" altLang="en-US" sz="3800" dirty="0">
                <a:solidFill>
                  <a:srgbClr val="FFFF00"/>
                </a:solidFill>
                <a:ea typeface="全真顏體" pitchFamily="49" charset="-120"/>
              </a:rPr>
              <a:t>期末劫儒教收圓</a:t>
            </a:r>
            <a:endParaRPr lang="en-US" altLang="zh-TW" sz="38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800" dirty="0" smtClean="0">
              <a:ea typeface="全真顏體" pitchFamily="49" charset="-120"/>
            </a:endParaRPr>
          </a:p>
          <a:p>
            <a:r>
              <a:rPr lang="zh-TW" altLang="en-US" sz="3800" dirty="0" smtClean="0">
                <a:ea typeface="全真顏體" pitchFamily="49" charset="-120"/>
              </a:rPr>
              <a:t>問</a:t>
            </a:r>
            <a:r>
              <a:rPr lang="zh-TW" altLang="en-US" sz="3800" dirty="0">
                <a:ea typeface="全真顏體" pitchFamily="49" charset="-120"/>
              </a:rPr>
              <a:t>問你們參悟了嗎？研究了嗎？剛才我說的，你效法那位聖賢仙佛？ 自己得要找一個，我自己立的志向，要效法孔老夫子，所以我所說的話，全離不開孔老夫子。關於佛經我只是體驗，為什麼呢？因為老母有命，三期末劫年，儒教大收圓，頭五十年的訓語是這麼說的，我年年都體驗了，到現在我看出來了</a:t>
            </a:r>
            <a:r>
              <a:rPr lang="zh-TW" altLang="en-US" sz="3800" dirty="0">
                <a:latin typeface="+mj-ea"/>
                <a:ea typeface="+mj-ea"/>
              </a:rPr>
              <a:t>「</a:t>
            </a:r>
            <a:r>
              <a:rPr lang="zh-TW" altLang="en-US" sz="3800" dirty="0">
                <a:ea typeface="全真顏體" pitchFamily="49" charset="-120"/>
              </a:rPr>
              <a:t>儒教收圓</a:t>
            </a:r>
            <a:r>
              <a:rPr lang="zh-TW" altLang="en-US" sz="3800" dirty="0" smtClean="0">
                <a:latin typeface="+mj-ea"/>
                <a:ea typeface="+mj-ea"/>
              </a:rPr>
              <a:t>」</a:t>
            </a:r>
            <a:r>
              <a:rPr lang="zh-TW" altLang="en-US" sz="3800" b="1" dirty="0"/>
              <a:t/>
            </a:r>
            <a:br>
              <a:rPr lang="zh-TW" altLang="en-US" sz="3800" b="1" dirty="0"/>
            </a:br>
            <a:r>
              <a:rPr lang="zh-TW" altLang="en-US" sz="3800" b="1" dirty="0"/>
              <a:t/>
            </a:r>
            <a:br>
              <a:rPr lang="zh-TW" altLang="en-US" sz="3800" b="1" dirty="0"/>
            </a:br>
            <a:endParaRPr lang="zh-TW" altLang="en-US" sz="38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三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期末劫儒教收圓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你們</a:t>
            </a:r>
            <a:r>
              <a:rPr lang="zh-TW" altLang="en-US" sz="3200" dirty="0">
                <a:ea typeface="全真顏體" pitchFamily="49" charset="-120"/>
              </a:rPr>
              <a:t>看，現在世界 上有五大宗教：儒、釋、道、耶、回，回教是救世救人，天主教也是 救人，佛教也是救世救人。現在他們在打架</a:t>
            </a:r>
            <a:r>
              <a:rPr lang="en-US" altLang="zh-TW" sz="3200" dirty="0">
                <a:ea typeface="全真顏體" pitchFamily="49" charset="-120"/>
              </a:rPr>
              <a:t>(</a:t>
            </a:r>
            <a:r>
              <a:rPr lang="zh-TW" altLang="en-US" sz="3200" dirty="0">
                <a:ea typeface="全真顏體" pitchFamily="49" charset="-120"/>
              </a:rPr>
              <a:t>指中東回教和基督教之爭。像伊朗、伊拉克、以色列、你們看看他們，教跟教打戰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三期末劫儒教收圓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所謂 </a:t>
            </a:r>
            <a:r>
              <a:rPr lang="zh-TW" altLang="en-US" sz="3200" dirty="0">
                <a:ea typeface="全真顏體" pitchFamily="49" charset="-120"/>
              </a:rPr>
              <a:t>道之宗旨</a:t>
            </a:r>
            <a:r>
              <a:rPr lang="en-US" altLang="zh-TW" sz="3200" dirty="0">
                <a:ea typeface="全真顏體" pitchFamily="49" charset="-120"/>
              </a:rPr>
              <a:t>﹒</a:t>
            </a:r>
            <a:r>
              <a:rPr lang="zh-TW" altLang="en-US" sz="3200" dirty="0">
                <a:ea typeface="全真顏體" pitchFamily="49" charset="-120"/>
              </a:rPr>
              <a:t>化天下為一家，化世界為大同。各教的宗旨都一樣，可是 為自己的國家社會，他們打戰</a:t>
            </a:r>
          </a:p>
          <a:p>
            <a:r>
              <a:rPr lang="zh-TW" altLang="en-US" sz="3200" dirty="0" smtClean="0">
                <a:ea typeface="全真顏體" pitchFamily="49" charset="-120"/>
              </a:rPr>
              <a:t>這樣</a:t>
            </a:r>
            <a:r>
              <a:rPr lang="zh-TW" altLang="en-US" sz="3200" dirty="0">
                <a:ea typeface="全真顏體" pitchFamily="49" charset="-120"/>
              </a:rPr>
              <a:t>能人同嗎？連傳教者，信教者，他們全都不能和睦。我們普通不信教的，不信道的，那不是 更不能和睦了嗎？這樣下去什麼時候，才能世界大同？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三期末劫儒教收圓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老</a:t>
            </a:r>
            <a:r>
              <a:rPr lang="zh-TW" altLang="en-US" sz="3200" dirty="0">
                <a:ea typeface="全真顏體" pitchFamily="49" charset="-120"/>
              </a:rPr>
              <a:t>母說過三期末劫年！儒教收圓。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儒教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這些年來我都考察了，回教也好；耶 穌教也好，佛教也好。孔老夫子所說的網常倫理，五倫八德，有人反 對嗎？ </a:t>
            </a:r>
            <a:r>
              <a:rPr lang="en-US" altLang="zh-TW" sz="3200" dirty="0">
                <a:ea typeface="全真顏體" pitchFamily="49" charset="-120"/>
              </a:rPr>
              <a:t>(</a:t>
            </a:r>
            <a:r>
              <a:rPr lang="zh-TW" altLang="en-US" sz="3200" dirty="0">
                <a:ea typeface="全真顏體" pitchFamily="49" charset="-120"/>
              </a:rPr>
              <a:t>沒有</a:t>
            </a:r>
            <a:r>
              <a:rPr lang="en-US" altLang="zh-TW" sz="3200" dirty="0">
                <a:ea typeface="全真顏體" pitchFamily="49" charset="-120"/>
              </a:rPr>
              <a:t>)</a:t>
            </a:r>
            <a:r>
              <a:rPr lang="zh-TW" altLang="en-US" sz="3200" dirty="0">
                <a:ea typeface="全真顏體" pitchFamily="49" charset="-120"/>
              </a:rPr>
              <a:t>，你信天主教也可這麼做，你信佛教也可這麼做。現在世界研究人生哲學的，把孔老夫子請去了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三期末劫儒教收圓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外國</a:t>
            </a:r>
            <a:r>
              <a:rPr lang="zh-TW" altLang="en-US" sz="3200" dirty="0">
                <a:ea typeface="全真顏體" pitchFamily="49" charset="-120"/>
              </a:rPr>
              <a:t>雜誌上登載，科學研究不斷的進步，人生哲學沒有進步。想要世界永久和平，杜魯門總 統說：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一定要實行中國孔孟、老子的人生哲學。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現在全世界以孔孟老子為哲學的鼻祖，你們念書上大學的人，會說外國話，但是也沒有人說你們是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好人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zh-TW" altLang="en-US" sz="3200" dirty="0">
              <a:latin typeface="+mj-ea"/>
              <a:ea typeface="+mj-ea"/>
            </a:endParaRP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80</TotalTime>
  <Words>541</Words>
  <Application>Microsoft Office PowerPoint</Application>
  <PresentationFormat>如螢幕大小 (16:9)</PresentationFormat>
  <Paragraphs>30</Paragraphs>
  <Slides>25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科技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31</cp:revision>
  <dcterms:created xsi:type="dcterms:W3CDTF">2014-02-15T05:50:45Z</dcterms:created>
  <dcterms:modified xsi:type="dcterms:W3CDTF">2015-02-21T13:03:58Z</dcterms:modified>
</cp:coreProperties>
</file>