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82" r:id="rId3"/>
    <p:sldId id="279" r:id="rId4"/>
    <p:sldId id="293" r:id="rId5"/>
    <p:sldId id="271" r:id="rId6"/>
    <p:sldId id="276" r:id="rId7"/>
    <p:sldId id="298" r:id="rId8"/>
    <p:sldId id="277" r:id="rId9"/>
    <p:sldId id="274" r:id="rId10"/>
    <p:sldId id="266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三教聖人傳上乘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大法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現在</a:t>
            </a:r>
            <a:r>
              <a:rPr lang="zh-TW" altLang="en-US" sz="3200" dirty="0">
                <a:ea typeface="全真顏體" pitchFamily="49" charset="-120"/>
              </a:rPr>
              <a:t>有人說老師又出世了，十九代祖來辦收圓了，說老師來倒裝 降世現在二十八歲了，南部傳說關聖帝君降世，天真古佛來收圓；還說師尊、師母只點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性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，還要點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命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；性命雙修要打坐；說老母 降世，親身來辦</a:t>
            </a:r>
            <a:r>
              <a:rPr lang="zh-TW" altLang="en-US" sz="3200" dirty="0" smtClean="0">
                <a:ea typeface="全真顏體" pitchFamily="49" charset="-120"/>
              </a:rPr>
              <a:t>收圓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三教聖人傳上乘大法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我們</a:t>
            </a:r>
            <a:r>
              <a:rPr lang="zh-TW" altLang="en-US" sz="3200" dirty="0">
                <a:ea typeface="全真顏體" pitchFamily="49" charset="-120"/>
              </a:rPr>
              <a:t>要明暸，為什麼這個月來，我儘給你們講 這個。我二十六歲就參禪打坐，運周天轉法輪，抽坎填離。現在你們 台灣人有打坐的，尼姑、和尚、道士也有打坐的，你聽說那個成道了 ？台灣近幾百年來你看有成道的嗎？也有，能修得一塵不染，結果成氣天仙</a:t>
            </a:r>
            <a:r>
              <a:rPr lang="zh-TW" altLang="en-US" sz="3200" dirty="0" smtClean="0"/>
              <a:t>，</a:t>
            </a:r>
            <a:endParaRPr lang="zh-TW" altLang="en-US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三教聖人傳上乘大法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所以</a:t>
            </a:r>
            <a:r>
              <a:rPr lang="zh-TW" altLang="en-US" sz="3200" dirty="0">
                <a:ea typeface="全真顏體" pitchFamily="49" charset="-120"/>
              </a:rPr>
              <a:t>現在我們得的是上乘大法，直指人心，見性成佛，達摩 祖師來到中國所傳的就是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直指人心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、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見性成佛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、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不立文字 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、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一步直超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的上乘大法。你聽說過六祖惠能唸過經、打過坐嗎 ？但他一樣成佛祖，所以我們得的是一脈相傳的道統。參禪打坐好不好？那是中乘法，修來世福</a:t>
            </a:r>
            <a:r>
              <a:rPr lang="zh-TW" altLang="en-US" sz="3200" dirty="0" smtClean="0">
                <a:ea typeface="全真顏體" pitchFamily="49" charset="-120"/>
              </a:rPr>
              <a:t>，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三教聖人傳上乘大法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如果</a:t>
            </a:r>
            <a:r>
              <a:rPr lang="zh-TW" altLang="en-US" sz="3200" dirty="0">
                <a:ea typeface="全真顏體" pitchFamily="49" charset="-120"/>
              </a:rPr>
              <a:t>你有一天功果園滿，坐在深山古洞，打坐三百歲沒有死，那你根本就是守屍鬼。死後人家全不知道，你怎成道呢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endParaRPr lang="en-US" altLang="zh-TW" sz="3200" dirty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上天的果位是人間定的，必須世間的眾生說你 成道你才能成道。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三教聖人傳上乘大法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人</a:t>
            </a:r>
            <a:r>
              <a:rPr lang="zh-TW" altLang="en-US" sz="3200" dirty="0">
                <a:ea typeface="全真顏體" pitchFamily="49" charset="-120"/>
              </a:rPr>
              <a:t>怕轉生，轉生不好受，你看小孩子在肚子裡不好 受。鬼怕超生，人怕死，每個人都怕，可是聖賢仙佛不怕死。帶著這個臭皮囊，不是累贅嗎？累也不好；不睡覺也不行；不吃飯也不行， 帶著活受罪</a:t>
            </a:r>
            <a:r>
              <a:rPr lang="en-US" altLang="zh-TW" sz="3200" dirty="0">
                <a:ea typeface="全真顏體" pitchFamily="49" charset="-120"/>
              </a:rPr>
              <a:t>﹒</a:t>
            </a:r>
            <a:r>
              <a:rPr lang="zh-TW" altLang="en-US" sz="3200" dirty="0">
                <a:ea typeface="全真顏體" pitchFamily="49" charset="-120"/>
              </a:rPr>
              <a:t>，你們說不是嗎？脫了竅不就省事了嗎？我們要明白這個 道理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三教聖人傳上乘大法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我們</a:t>
            </a:r>
            <a:r>
              <a:rPr lang="zh-TW" altLang="en-US" sz="3200" dirty="0">
                <a:ea typeface="全真顏體" pitchFamily="49" charset="-120"/>
              </a:rPr>
              <a:t>得的是三教聖人的真傳，考察聖賢仙佛，看看三教經典，沒有 打坐唸經的，也沒有唸佛號的，更沒有像現在唸南無阿彌陀佛，希望阿彌陀佛接我們上西天的。我們念阿彌陀佛，那阿彌陀佛當初念</a:t>
            </a:r>
            <a:r>
              <a:rPr lang="zh-TW" altLang="en-US" sz="3200" dirty="0" smtClean="0">
                <a:ea typeface="全真顏體" pitchFamily="49" charset="-120"/>
              </a:rPr>
              <a:t>什麼</a:t>
            </a:r>
            <a:r>
              <a:rPr lang="zh-TW" altLang="en-US" sz="3200" dirty="0">
                <a:ea typeface="全真顏體" pitchFamily="49" charset="-120"/>
              </a:rPr>
              <a:t>？</a:t>
            </a:r>
          </a:p>
          <a:p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三教聖人傳上乘大法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我</a:t>
            </a:r>
            <a:r>
              <a:rPr lang="zh-TW" altLang="en-US" sz="3200" dirty="0">
                <a:ea typeface="全真顏體" pitchFamily="49" charset="-120"/>
              </a:rPr>
              <a:t>拜釋迦牟尼佛，釋迦牟尼佛拜什麼？你得找根本。我們現在念佛經 ，佛經是釋迦牟尼佛說的話，當初聖人念</a:t>
            </a:r>
            <a:r>
              <a:rPr lang="zh-TW" altLang="en-US" sz="3200" dirty="0" smtClean="0">
                <a:ea typeface="全真顏體" pitchFamily="49" charset="-120"/>
              </a:rPr>
              <a:t>什麼</a:t>
            </a:r>
            <a:r>
              <a:rPr lang="zh-TW" altLang="en-US" sz="3200" dirty="0">
                <a:ea typeface="全真顏體" pitchFamily="49" charset="-120"/>
              </a:rPr>
              <a:t>？</a:t>
            </a:r>
            <a:r>
              <a:rPr lang="zh-TW" altLang="en-US" sz="3200" dirty="0" smtClean="0">
                <a:ea typeface="全真顏體" pitchFamily="49" charset="-120"/>
              </a:rPr>
              <a:t>我們</a:t>
            </a:r>
            <a:r>
              <a:rPr lang="zh-TW" altLang="en-US" sz="3200" dirty="0">
                <a:ea typeface="全真顏體" pitchFamily="49" charset="-120"/>
              </a:rPr>
              <a:t>一定要了解這個 道理</a:t>
            </a:r>
            <a:r>
              <a:rPr lang="zh-TW" altLang="en-US" sz="3200" dirty="0" smtClean="0">
                <a:solidFill>
                  <a:srgbClr val="FF0000"/>
                </a:solidFill>
                <a:ea typeface="全真顏體" pitchFamily="49" charset="-120"/>
              </a:rPr>
              <a:t>。</a:t>
            </a:r>
            <a:endParaRPr lang="zh-TW" altLang="en-US" sz="3200" dirty="0">
              <a:solidFill>
                <a:srgbClr val="FF00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</TotalTime>
  <Words>579</Words>
  <Application>Microsoft Office PowerPoint</Application>
  <PresentationFormat>如螢幕大小 (16:9)</PresentationFormat>
  <Paragraphs>29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科技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28</cp:revision>
  <dcterms:created xsi:type="dcterms:W3CDTF">2014-02-15T05:50:45Z</dcterms:created>
  <dcterms:modified xsi:type="dcterms:W3CDTF">2015-02-22T12:18:09Z</dcterms:modified>
</cp:coreProperties>
</file>