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92" r:id="rId3"/>
    <p:sldId id="282" r:id="rId4"/>
    <p:sldId id="279" r:id="rId5"/>
    <p:sldId id="278" r:id="rId6"/>
    <p:sldId id="276" r:id="rId7"/>
    <p:sldId id="271" r:id="rId8"/>
    <p:sldId id="293" r:id="rId9"/>
    <p:sldId id="298" r:id="rId10"/>
    <p:sldId id="297" r:id="rId11"/>
    <p:sldId id="296" r:id="rId12"/>
    <p:sldId id="295" r:id="rId13"/>
    <p:sldId id="294" r:id="rId14"/>
    <p:sldId id="267" r:id="rId15"/>
    <p:sldId id="290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認理實修不著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形象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修道要知道自己的使命，自己的使命不去完成，怎麼成道？ 你不修就成不了道。心裡亂想，貪名好財，怎麼成道？所以一定要布 施，要認理而修，不能著形著象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認理實修不著形象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將來</a:t>
            </a:r>
            <a:r>
              <a:rPr lang="zh-TW" altLang="en-US" sz="3200" dirty="0">
                <a:ea typeface="全真顏體" pitchFamily="49" charset="-120"/>
              </a:rPr>
              <a:t>有一天我不在了，我們的點</a:t>
            </a:r>
            <a:r>
              <a:rPr lang="zh-TW" altLang="en-US" sz="3200" dirty="0" smtClean="0">
                <a:ea typeface="全真顏體" pitchFamily="49" charset="-120"/>
              </a:rPr>
              <a:t>傳師</a:t>
            </a:r>
            <a:r>
              <a:rPr lang="zh-TW" altLang="en-US" sz="3200" dirty="0">
                <a:ea typeface="全真顏體" pitchFamily="49" charset="-120"/>
              </a:rPr>
              <a:t>有三百多位，你們認識沒有幾位，到時候誰管誰！到時候你自己抱 不定宗旨，看人家打坐就跟著去了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三教經典全沒有講打坐，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14044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FF00"/>
                </a:solidFill>
                <a:ea typeface="全真顏體" pitchFamily="49" charset="-120"/>
              </a:rPr>
              <a:t>認理實修不著</a:t>
            </a:r>
            <a:r>
              <a:rPr lang="zh-TW" altLang="en-US" sz="2800" dirty="0" smtClean="0">
                <a:solidFill>
                  <a:srgbClr val="FFFF00"/>
                </a:solidFill>
                <a:ea typeface="全真顏體" pitchFamily="49" charset="-120"/>
              </a:rPr>
              <a:t>形象</a:t>
            </a:r>
            <a:endParaRPr lang="en-US" altLang="zh-TW" sz="2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ea typeface="全真顏體" pitchFamily="49" charset="-120"/>
              </a:rPr>
              <a:t>而</a:t>
            </a:r>
            <a:r>
              <a:rPr lang="zh-TW" altLang="en-US" dirty="0">
                <a:ea typeface="全真顏體" pitchFamily="49" charset="-120"/>
              </a:rPr>
              <a:t>發明 打坐的魏伯陽，也沒有人為他蓋廟，你跟他去打坐，怎麼能成道？他 就是佛陀降世，與你也沒有什麼關係，你自己有功德是你的。就是老 師，老祖師降世跟我們也沒有關係。就好比你見了總統，跟總統握手 ，也不是說你以後就是總統了</a:t>
            </a:r>
            <a:r>
              <a:rPr lang="zh-TW" altLang="en-US" dirty="0" smtClean="0">
                <a:ea typeface="全真顏體" pitchFamily="49" charset="-120"/>
              </a:rPr>
              <a:t>。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認理實修不著形象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如果</a:t>
            </a:r>
            <a:r>
              <a:rPr lang="zh-TW" altLang="en-US" sz="3200" dirty="0">
                <a:ea typeface="全真顏體" pitchFamily="49" charset="-120"/>
              </a:rPr>
              <a:t>說你見到佛就變成佛，那麼為什 麼孔老夫子的兒子為何不成聖人？釋迦牟尼佛的太太為何不成佛呢？ 他們住</a:t>
            </a:r>
            <a:r>
              <a:rPr lang="zh-TW" altLang="en-US" sz="3200">
                <a:ea typeface="全真顏體" pitchFamily="49" charset="-120"/>
              </a:rPr>
              <a:t>在</a:t>
            </a:r>
            <a:r>
              <a:rPr lang="zh-TW" altLang="en-US" sz="3200" smtClean="0">
                <a:ea typeface="全真顏體" pitchFamily="49" charset="-120"/>
              </a:rPr>
              <a:t>一起</a:t>
            </a:r>
            <a:r>
              <a:rPr lang="zh-TW" altLang="en-US" sz="3200">
                <a:ea typeface="全真顏體" pitchFamily="49" charset="-120"/>
              </a:rPr>
              <a:t>為</a:t>
            </a:r>
            <a:r>
              <a:rPr lang="zh-TW" altLang="en-US" sz="3200" smtClean="0">
                <a:ea typeface="全真顏體" pitchFamily="49" charset="-120"/>
              </a:rPr>
              <a:t>什麼</a:t>
            </a:r>
            <a:r>
              <a:rPr lang="zh-TW" altLang="en-US" sz="3200" dirty="0">
                <a:ea typeface="全真顏體" pitchFamily="49" charset="-120"/>
              </a:rPr>
              <a:t>不成佛呢？這個得跟你們提醒提醒。你們平常不 研究這個，說什麼道不是真的，你心真就是真的，懂嗎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十三、佛曰「自覺覺他」儒曰「正己成人」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平常我們見面的時間不多，今天特別跟你們提醒提醒。修道要自 修、自辦、自覺、自動、自強，當初一些老修道人就跟我們提醒，釋 迦牟尼佛成道只有四個宇「自覺覺他」，孔老夫子成道也是四個字「 正己成人</a:t>
            </a:r>
            <a:r>
              <a:rPr lang="zh-TW" altLang="en-US" b="1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。佛家講「慈悲」，與眾同樂為「慈」，救人離苦為「悲 」，就是要普渡眾生。「忠恕」也是如此，我這個心光明正大，不偏 不倚就是中心，就是「忠」；「恕」是如心，我的心跟別人的心一樣 ，我知道好的就告訴別人，我好你也好，推己及人，這就是「恕」。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十四、「自修」解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「自修」就是要修道你得自己修。你上佛堂去，那不叫修道。你 看六祖壇經，六祖什麼時候上佛堂去了？但是人家成為一代佛祖。所 以修道得你自己修，你的福得你自己求來「自求多福」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b="1" dirty="0"/>
              <a:t>「學問」也 得你自己學，自己問，自己不學不問，你就沒有學問。如果今天來了 一個大法師問你，你不會，就是你沒有學問，人家瞧不起你</a:t>
            </a:r>
            <a:r>
              <a:rPr lang="zh-TW" altLang="en-US" b="1" dirty="0" smtClean="0"/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b="1" dirty="0"/>
              <a:t>你不會 ，為什麼不問呢？這不是你自欺嗎？「當講師不知道」是在欺騙人， 修心修你自個兒的心，修自己的很簡單，就是將後天的毛病脾氣嗜好 ，我全都改掉徹底的去改。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526</Words>
  <Application>Microsoft Office PowerPoint</Application>
  <PresentationFormat>如螢幕大小 (16:9)</PresentationFormat>
  <Paragraphs>27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31</cp:revision>
  <dcterms:created xsi:type="dcterms:W3CDTF">2014-02-15T05:50:45Z</dcterms:created>
  <dcterms:modified xsi:type="dcterms:W3CDTF">2015-02-27T02:47:25Z</dcterms:modified>
</cp:coreProperties>
</file>