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535766C2-3625-4855-9C18-4D1735CB44C7}"/>
    <pc:docChg chg="custSel addSld modSld">
      <pc:chgData name="老兄 悟見" userId="d3c841b5715e98f1" providerId="LiveId" clId="{535766C2-3625-4855-9C18-4D1735CB44C7}" dt="2021-10-16T07:36:12.185" v="99" actId="207"/>
      <pc:docMkLst>
        <pc:docMk/>
      </pc:docMkLst>
      <pc:sldChg chg="modSp mod">
        <pc:chgData name="老兄 悟見" userId="d3c841b5715e98f1" providerId="LiveId" clId="{535766C2-3625-4855-9C18-4D1735CB44C7}" dt="2021-10-16T07:33:04.142" v="50" actId="207"/>
        <pc:sldMkLst>
          <pc:docMk/>
          <pc:sldMk cId="2451051432" sldId="345"/>
        </pc:sldMkLst>
        <pc:spChg chg="mod">
          <ac:chgData name="老兄 悟見" userId="d3c841b5715e98f1" providerId="LiveId" clId="{535766C2-3625-4855-9C18-4D1735CB44C7}" dt="2021-10-16T07:33:04.142" v="50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535766C2-3625-4855-9C18-4D1735CB44C7}" dt="2021-10-16T07:33:56.459" v="63" actId="207"/>
        <pc:sldMkLst>
          <pc:docMk/>
          <pc:sldMk cId="2141478083" sldId="346"/>
        </pc:sldMkLst>
        <pc:spChg chg="mod">
          <ac:chgData name="老兄 悟見" userId="d3c841b5715e98f1" providerId="LiveId" clId="{535766C2-3625-4855-9C18-4D1735CB44C7}" dt="2021-10-16T07:33:56.459" v="63" actId="207"/>
          <ac:spMkLst>
            <pc:docMk/>
            <pc:sldMk cId="2141478083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535766C2-3625-4855-9C18-4D1735CB44C7}" dt="2021-10-16T07:34:48.182" v="79" actId="207"/>
        <pc:sldMkLst>
          <pc:docMk/>
          <pc:sldMk cId="933021599" sldId="347"/>
        </pc:sldMkLst>
        <pc:spChg chg="mod">
          <ac:chgData name="老兄 悟見" userId="d3c841b5715e98f1" providerId="LiveId" clId="{535766C2-3625-4855-9C18-4D1735CB44C7}" dt="2021-10-16T07:34:48.182" v="79" actId="207"/>
          <ac:spMkLst>
            <pc:docMk/>
            <pc:sldMk cId="933021599" sldId="347"/>
            <ac:spMk id="5" creationId="{00000000-0000-0000-0000-000000000000}"/>
          </ac:spMkLst>
        </pc:spChg>
      </pc:sldChg>
      <pc:sldChg chg="modSp mod">
        <pc:chgData name="老兄 悟見" userId="d3c841b5715e98f1" providerId="LiveId" clId="{535766C2-3625-4855-9C18-4D1735CB44C7}" dt="2021-10-16T07:35:16.078" v="81" actId="207"/>
        <pc:sldMkLst>
          <pc:docMk/>
          <pc:sldMk cId="606883230" sldId="348"/>
        </pc:sldMkLst>
        <pc:spChg chg="mod">
          <ac:chgData name="老兄 悟見" userId="d3c841b5715e98f1" providerId="LiveId" clId="{535766C2-3625-4855-9C18-4D1735CB44C7}" dt="2021-10-16T07:35:16.078" v="81" actId="207"/>
          <ac:spMkLst>
            <pc:docMk/>
            <pc:sldMk cId="606883230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535766C2-3625-4855-9C18-4D1735CB44C7}" dt="2021-10-16T07:36:12.185" v="99" actId="207"/>
        <pc:sldMkLst>
          <pc:docMk/>
          <pc:sldMk cId="2562633678" sldId="349"/>
        </pc:sldMkLst>
        <pc:spChg chg="mod">
          <ac:chgData name="老兄 悟見" userId="d3c841b5715e98f1" providerId="LiveId" clId="{535766C2-3625-4855-9C18-4D1735CB44C7}" dt="2021-10-16T07:36:12.185" v="99" actId="207"/>
          <ac:spMkLst>
            <pc:docMk/>
            <pc:sldMk cId="2562633678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志同道合修真道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你要不要修？ 是你自己的事，你要不要信？ 也是你自己的事。</a:t>
            </a:r>
            <a:b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rtl="0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後學悟見老兄，只與「志同道合」的交朋友，如「志不同，道不合」，喜歡做沒智慧的爭論者，後學在微信上或臉書上，一定會把他「拉黑」。</a:t>
            </a:r>
            <a:b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對於這些人，所提的爭辯，後學一概不看、不爭、不回，就直接把他「拉黑」。</a:t>
            </a:r>
            <a:b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志同道合修真道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後學非常感謝，同修道親們的支持和關懷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，謝謝各位前賢，一切都是天恩師德，後學盼望大家一定要握住「天命金線」，要認理實修，對於天命問題，「一代祖師才能放命」，這是真理，不是祖師而去放命者，上天老母說，這些人都是「魔頭」。</a:t>
            </a:r>
            <a:b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如果與「魔頭：假祖師、放命的人」，一同修辦，一律會被上天勾出天盤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，回不了理天，浩劫來時，一定會被打回殘靈。</a:t>
            </a:r>
            <a:b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1478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志同道合修真道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後學悟見，一門深入，修辦天道近四十年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，不會騙大家的，千萬不要和「假祖師、放命的人修辦」，他們是沒天命的假點傳，他們重顯化，不重真理，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魔冒仙佛，一樣批聖訓，一樣神通廣大，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求假道的人，魔也能運用「魔力」使亡靈「身軟如棉」，這些顯化已不足證明「靈回理天」。</a:t>
            </a:r>
          </a:p>
          <a:p>
            <a:pPr algn="l" rtl="0"/>
            <a:endParaRPr lang="zh-TW" altLang="en-US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如果你修有天命的真道，而又「身軟如棉」，靈性一定回理天，</a:t>
            </a:r>
            <a:b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302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志同道合修真道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今天真假難辨，大家今後修行，一定要認理實修，不要只看顯化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，真理就是「一代祖師才能放命」，現在八八六四道統滿，已沒有傳道祖師住世，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rtl="0"/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而代理天命的白水老人又於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1995/02/26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歸空，自此之後放命者就是假祖師，自此之後，領假命當點傳者，都是「假點傳」，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千萬不可因他們的種種顯化、邪理，而跑去跟他們修辦，你一去就被「勾出天盤」了。 那你就得重新求「有天命」的真道，</a:t>
            </a:r>
          </a:p>
          <a:p>
            <a:pPr algn="l" rtl="0"/>
            <a:endParaRPr lang="zh-TW" altLang="en-US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6883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志同道合修真道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而有天命的點傳師，又那麼少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，又碰上新冠疫情，不能順利辦道，那你何時才能求到真道，那就很難了，</a:t>
            </a:r>
          </a:p>
          <a:p>
            <a:pPr algn="l" rtl="0"/>
            <a:endParaRPr lang="zh-TW" altLang="en-US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rtl="0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盼望大家，跟著後學悟見，走有天命的正道，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保證你平安回理天，最後在此祝大家將來，通通都能平安回理天。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263367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3066</TotalTime>
  <Words>592</Words>
  <Application>Microsoft Office PowerPoint</Application>
  <PresentationFormat>如螢幕大小 (16:9)</PresentationFormat>
  <Paragraphs>20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志同道合修真道 悟見講</vt:lpstr>
      <vt:lpstr>志同道合修真道 悟見講</vt:lpstr>
      <vt:lpstr>志同道合修真道 悟見講</vt:lpstr>
      <vt:lpstr>志同道合修真道 悟見講</vt:lpstr>
      <vt:lpstr>志同道合修真道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2021-10-16T07:36:15Z</dcterms:modified>
  <cp:contentStatus/>
</cp:coreProperties>
</file>