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5" r:id="rId2"/>
    <p:sldId id="346" r:id="rId3"/>
    <p:sldId id="350" r:id="rId4"/>
    <p:sldId id="347" r:id="rId5"/>
    <p:sldId id="349" r:id="rId6"/>
    <p:sldId id="348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1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A0D5212-1640-4754-8B65-88E7397481D2}"/>
    <pc:docChg chg="custSel addSld modSld">
      <pc:chgData name="老兄 悟見" userId="d3c841b5715e98f1" providerId="LiveId" clId="{2A0D5212-1640-4754-8B65-88E7397481D2}" dt="2021-12-12T03:11:29.075" v="60" actId="207"/>
      <pc:docMkLst>
        <pc:docMk/>
      </pc:docMkLst>
      <pc:sldChg chg="modSp mod">
        <pc:chgData name="老兄 悟見" userId="d3c841b5715e98f1" providerId="LiveId" clId="{2A0D5212-1640-4754-8B65-88E7397481D2}" dt="2021-12-12T03:09:46.748" v="38" actId="207"/>
        <pc:sldMkLst>
          <pc:docMk/>
          <pc:sldMk cId="2451051432" sldId="345"/>
        </pc:sldMkLst>
        <pc:spChg chg="mod">
          <ac:chgData name="老兄 悟見" userId="d3c841b5715e98f1" providerId="LiveId" clId="{2A0D5212-1640-4754-8B65-88E7397481D2}" dt="2021-12-12T03:09:46.748" v="38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2A0D5212-1640-4754-8B65-88E7397481D2}" dt="2021-12-12T03:09:55.808" v="40" actId="207"/>
        <pc:sldMkLst>
          <pc:docMk/>
          <pc:sldMk cId="324030993" sldId="346"/>
        </pc:sldMkLst>
        <pc:spChg chg="mod">
          <ac:chgData name="老兄 悟見" userId="d3c841b5715e98f1" providerId="LiveId" clId="{2A0D5212-1640-4754-8B65-88E7397481D2}" dt="2021-12-12T03:09:55.808" v="40" actId="207"/>
          <ac:spMkLst>
            <pc:docMk/>
            <pc:sldMk cId="324030993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2A0D5212-1640-4754-8B65-88E7397481D2}" dt="2021-12-12T03:11:00.287" v="55" actId="207"/>
        <pc:sldMkLst>
          <pc:docMk/>
          <pc:sldMk cId="3232989102" sldId="347"/>
        </pc:sldMkLst>
        <pc:spChg chg="mod">
          <ac:chgData name="老兄 悟見" userId="d3c841b5715e98f1" providerId="LiveId" clId="{2A0D5212-1640-4754-8B65-88E7397481D2}" dt="2021-12-12T03:11:00.287" v="55" actId="207"/>
          <ac:spMkLst>
            <pc:docMk/>
            <pc:sldMk cId="3232989102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A0D5212-1640-4754-8B65-88E7397481D2}" dt="2021-12-12T03:11:29.075" v="60" actId="207"/>
        <pc:sldMkLst>
          <pc:docMk/>
          <pc:sldMk cId="1185381318" sldId="348"/>
        </pc:sldMkLst>
        <pc:spChg chg="mod">
          <ac:chgData name="老兄 悟見" userId="d3c841b5715e98f1" providerId="LiveId" clId="{2A0D5212-1640-4754-8B65-88E7397481D2}" dt="2021-12-12T03:11:29.075" v="60" actId="207"/>
          <ac:spMkLst>
            <pc:docMk/>
            <pc:sldMk cId="1185381318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2A0D5212-1640-4754-8B65-88E7397481D2}" dt="2021-12-12T03:11:12.862" v="57" actId="207"/>
        <pc:sldMkLst>
          <pc:docMk/>
          <pc:sldMk cId="2555876428" sldId="349"/>
        </pc:sldMkLst>
        <pc:spChg chg="mod">
          <ac:chgData name="老兄 悟見" userId="d3c841b5715e98f1" providerId="LiveId" clId="{2A0D5212-1640-4754-8B65-88E7397481D2}" dt="2021-12-12T03:11:12.862" v="57" actId="207"/>
          <ac:spMkLst>
            <pc:docMk/>
            <pc:sldMk cId="2555876428" sldId="349"/>
            <ac:spMk id="5" creationId="{00000000-0000-0000-0000-000000000000}"/>
          </ac:spMkLst>
        </pc:spChg>
      </pc:sldChg>
      <pc:sldChg chg="modSp mod">
        <pc:chgData name="老兄 悟見" userId="d3c841b5715e98f1" providerId="LiveId" clId="{2A0D5212-1640-4754-8B65-88E7397481D2}" dt="2021-12-12T03:10:44.542" v="53" actId="207"/>
        <pc:sldMkLst>
          <pc:docMk/>
          <pc:sldMk cId="3012462856" sldId="350"/>
        </pc:sldMkLst>
        <pc:spChg chg="mod">
          <ac:chgData name="老兄 悟見" userId="d3c841b5715e98f1" providerId="LiveId" clId="{2A0D5212-1640-4754-8B65-88E7397481D2}" dt="2021-12-12T03:10:44.542" v="53" actId="207"/>
          <ac:spMkLst>
            <pc:docMk/>
            <pc:sldMk cId="3012462856" sldId="35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句句皆是師心血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一、句句皆是師心血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每一字，每一句皆都是為師的心血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、血淚，為師沒有什麼奢求，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希望徒兒們，能夠做一位老母的好兒女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，為師的好賢徒，多少年來了，我們依然仍舊原地踏步，甚至退步了。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句句皆是師心血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二、早日省悟修天道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難道要等到災劫降臨到我們身上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，業力找上門來，才要真正的醒悟嗎？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咱們不要做後悔的事情，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要把握當下，修辦的路途，別人無法代替，唯有靠自己勇敢的走下去，不到最後，我們不想退縮，徒兒們，好不好。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03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句句皆是師心血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三、成佛不是用講的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成佛這件事不是用講的，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要真真實實、腳踏實地的去修，去做，六萬多年來，咱們就只等這麼一次啊！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我們有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行功了愿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的機會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，就得要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當下把握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緊緊的握住，有事建功易，無事建功難。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246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句句皆是師心血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四、要一世修一世成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人生能夠保證有多長，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今天平安，明天呢！佳期良辰就只有這麼一次，我們要做，就得要把它做到最好，因為這份緣得來不易呀！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要一世修，一世成，一世了，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並不是那麼的簡單容易呀！徒兒們就得要咬緊牙根，撐到最後，不到最後關頭，是不能夠見真章的。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2989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句句皆是師心血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五、讓九玄七祖沾光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末後一著，層層關考，陷阱重重，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徒兒們就得要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慎思明辨 速睜慧眼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一失足成千古恨，再回頭已百年身，如此，我們怎麼能夠不戰戰兢兢呢！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千萬不要讓我們的九玄七祖蒙羞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，也千萬不要再讓為師一而再，再而三的失望。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5876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句句皆是師心血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六、愿了就能回理天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咱們的愿了完，就能夠回家，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就能夠給皇母娘一個交代，我們自己辛苦，是在了自己的愿，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我們救眾生出苦，是行功立德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，不是沽名釣譽，咱們不求有功，但求無過，徒兒們，好不好啊！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538131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3070</TotalTime>
  <Words>518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句句皆是師心血 悟見講</vt:lpstr>
      <vt:lpstr>句句皆是師心血 悟見講</vt:lpstr>
      <vt:lpstr>句句皆是師心血 悟見講</vt:lpstr>
      <vt:lpstr>句句皆是師心血 悟見講</vt:lpstr>
      <vt:lpstr>句句皆是師心血 悟見講</vt:lpstr>
      <vt:lpstr>句句皆是師心血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2021-12-12T03:11:33Z</dcterms:modified>
  <cp:contentStatus/>
</cp:coreProperties>
</file>