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305" r:id="rId9"/>
    <p:sldId id="298" r:id="rId10"/>
    <p:sldId id="299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奉勸世人早持齋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人性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物性一處來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忍心殺食同胞肉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將心比心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迷人不知大口吞        肉字本是兩個人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吃他八兩還半斤              算來還是人吃人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人性物性是同靈    只是形体不相同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不忍殺食是佛心    天堂地獄由心造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九、回教可蘭經説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可蘭經第五章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禁止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你們的是，自死的、血、豬，以及絞死的、打死的、摔死的、碰死的、野獸吃過的、石上宰殺的、用籤子分割的，這是犯罪，不可以吃。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29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二、八仙呂仙祖説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我肉眾生肉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殊理不殊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休令閻君斷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自問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清口茹素福慧添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不犯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殺戒結善緣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存著慈悲的心念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像在世活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神仙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芸芸眾生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異樣現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然而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靈性同一源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食肉被食理不變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由自己造罪愆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998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三、釋迦牟尼佛説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夫食肉者，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斷大悲種；食肉得無量罪，死墮惡道，受無量苦。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楞嚴經佛陀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：諸眾生求三摩提，當斷世間五種辛食，此五種辛，熟食發淫，生啖嗔恚。如是世間食辛之人，縱能宣說十二部經，十方天仙嫌其臭穢，咸皆遠離。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59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四、孟子説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孟子曰：「君子之於禽獸也，見其生，不忍見其死；聞其聲，不忍食其肉。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佛家論持齋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三世因果經：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今生福祿為何因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？            前世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齋戒唸經文。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今生多病為何因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殺生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害命打飛禽。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今生短命為何因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怨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天恨地殺生靈。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今生聰明是何因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 前世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拜佛持齋人。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517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五、基督教聖經説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創世紀：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上帝說：看哪！我將遍地上一切結種的蔬菜和一切樹上結有核的果，全賜給你們作食物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地上的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走獸，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空中的飛鳥，並各樣在地上有生命的物，我將青草賜給他們作食物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肉帶血的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，你們不可吃。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9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六、光明仙人説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一切智光明仙人（彌勒佛的前身）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一切智光明仙人慈心因緣不食肉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記載著一段經文：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寧當燃身破眼目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不忍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行殺食眾生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諸佛所說慈悲經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經中說行慈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破骨髓出頭腦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不忍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噉肉食眾生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如佛所說食肉者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人行慈不滿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足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受短命多病身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昧生死不成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154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（一）戒殺放生壽命延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，慈悲養性可成仙。凶殘害命者必會夭病，唯有戒戒放生的人有福，天災人禍如此多，皆因殺生太多。你吃牠半斤，就要還牠八兩。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（二）為師要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有吃素的人要學吃素，為師跟你們說，在不久的將來，细菌會很多，如果你没有真正好的抵抗力的話，你會犧牲在這一場的浩劫當中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。這個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劫數才剛剛起步而已，所以你們要好好保重啊！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46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三）凡清口以上的徒兒，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不要再吃到任何跟動物有關的東西。如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蛋、牛奶、乳酪、蜂膠、蜂王乳、羊奶、羊乳片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…..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素料等等。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註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 2009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年元月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日濟公活佛慈悲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83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八、玉皇大天尊的啟示</a:t>
            </a: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科學理論將對証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不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信你們察分明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日後世界將更新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盡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留素食持齋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五葷之食物 </a:t>
            </a: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齊齊掃盡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根不生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非是為兄哄騙你 </a:t>
            </a: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科學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長篇有証明</a:t>
            </a: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殺生害命空妄想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不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信請看一日現　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任你身鐵口能辯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身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若污穢齊掃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無應驗吾失信 </a:t>
            </a: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願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受皇母降職權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天地變遷吾明然 </a:t>
            </a: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關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某雖是武身漢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也曾為眾淚不乾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172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324</TotalTime>
  <Words>662</Words>
  <Application>Microsoft Office PowerPoint</Application>
  <PresentationFormat>如螢幕大小 (16:9)</PresentationFormat>
  <Paragraphs>53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微軟正黑體</vt:lpstr>
      <vt:lpstr>標楷體</vt:lpstr>
      <vt:lpstr>Arial</vt:lpstr>
      <vt:lpstr>Wingdings 2</vt:lpstr>
      <vt:lpstr>科技</vt:lpstr>
      <vt:lpstr>諸天仙佛論持齋 悟見講</vt:lpstr>
      <vt:lpstr>諸天仙佛論持齋 悟見講</vt:lpstr>
      <vt:lpstr>諸天仙佛論持齋 悟見講</vt:lpstr>
      <vt:lpstr>諸天仙佛論持齋 悟見講</vt:lpstr>
      <vt:lpstr>諸天仙佛論持齋 悟見講</vt:lpstr>
      <vt:lpstr>諸天仙佛論持齋 悟見講</vt:lpstr>
      <vt:lpstr>諸天仙佛論持齋 悟見講</vt:lpstr>
      <vt:lpstr>諸天仙佛論持齋 悟見講</vt:lpstr>
      <vt:lpstr>諸天仙佛論持齋 悟見講</vt:lpstr>
      <vt:lpstr>諸天仙佛論持齋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121</cp:revision>
  <dcterms:created xsi:type="dcterms:W3CDTF">2014-02-15T05:50:45Z</dcterms:created>
  <dcterms:modified xsi:type="dcterms:W3CDTF">2017-03-14T06:34:30Z</dcterms:modified>
</cp:coreProperties>
</file>