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96" r:id="rId2"/>
    <p:sldId id="297" r:id="rId3"/>
    <p:sldId id="310" r:id="rId4"/>
    <p:sldId id="309" r:id="rId5"/>
    <p:sldId id="308" r:id="rId6"/>
    <p:sldId id="307" r:id="rId7"/>
    <p:sldId id="306" r:id="rId8"/>
    <p:sldId id="305" r:id="rId9"/>
    <p:sldId id="304" r:id="rId10"/>
    <p:sldId id="303" r:id="rId11"/>
    <p:sldId id="302" r:id="rId12"/>
    <p:sldId id="301" r:id="rId13"/>
    <p:sldId id="300" r:id="rId14"/>
    <p:sldId id="299" r:id="rId15"/>
    <p:sldId id="298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談吃素清口立愿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、有愿有憑記先天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素食清口當立愿，有愿有憑記先天，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三官大帝簿中記，此後修程大步前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愿抵住前孽債，免得修中擾心田，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老師保證爾前債，以後建功漸補填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談吃素清口立愿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十、勿小看清口因緣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仙佛慈悲說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今天能求道需要修三世，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修五世才能聽道理，修七世才能辦道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今世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能清口，是因為十世的修行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、累世有修的福份、有根基、有祖德，不要小看清口的因緣。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43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談吃素清口立愿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十一、吃素是累世有修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今世能清口茹素之人，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是累世有供養過諸佛，有種下諸善根，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今世才能有智慧，根基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，不貪食世間諸味，不食眾生肉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923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談吃素清口立愿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十二、清口茹素的好處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清口茹素，能增長慈心，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與諸佛菩薩一樣行菩薩道，如實修行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去除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貪心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，遠離諸恐怖，不安感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增長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，能聚積無量功德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，得天地鬼神之相助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食肉，不飲酒之人，比較能調伏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心；能不造諸惡，遺留福德，給後代子孫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222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談吃素清口立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十三、吃素子孫賢孝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所謂的福德，即是不殺生、不食肉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，所累積來的福報；有留福德，給後代子孫之人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的子孫，大部分都比較有智慧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，也比較賢孝，善根比較顯現。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74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談吃素清口立愿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十四、吃素福德不流失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要讓自己，所行善布施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，積的功德福德能留得住，還必須要修身養性，不造殺業，不食肉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不做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違反道德倫理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，戒律之事，所造之福德，才能留得住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517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談吃素清口立愿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十五、了愿是一輩的事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立愿驚天地，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報愿原心還，守愿如守命，當愿不負天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記住，立愿是一時間，了愿是一輩的事。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830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談吃素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二、立愿重要妙難言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冤愆不擾好修道，家家又可出大賢，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有餘功德報先祖，立愿重要妙難言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而不立無憑證，何佛敢作證人前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268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談吃素清口立愿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三、有愿冤欠放過你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立下清口愿，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是有憑有據，因為立表文，有一個實質的憑據，為師有一個實質的憑據，來調解徒兒們的因果。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無形冤欠也會因為，有這實質的憑據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，而願意先放過你們，先讓你們修行，以功德抵你欠冤欠的業債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132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談吃素清口立愿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四、愿力是一種保證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愿力也是一種保證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，既然有了清口愿做保證，為師也就可以，幫徒兒們承擔部分因果。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承擔是擔保一部分而已，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為師撥再多的功德，也只能幫徒兒，擋一部分的業債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900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談吃素清口立愿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五、老母不准師全担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為師不能將徒兒的業債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，全部用為師的功德，來撥轉徒兒全部的業債。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徒兒不要覺得，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為師好小氣，為什麼不肯幫我？不是為師不肯，而是　皇母的規定不准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555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談吃素清口立愿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六、自己業力自己消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為了讓徒兒修得圓滿，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所以為師承擔一部分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兒的業債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，大部分要用徒兒，自己的修行、用自己的功德、用自己的迴嚮，來消除你們自己的業債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838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談吃素清口立愿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七、吃清説話也要清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清口茹素，不只是不吃魚、不吃動物肉就可以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，言語也要清淨，不可以惡口相向，不可以對別人，說不好聽的話，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不可以說出，不該說的話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，也不可以常常說負面或負氣的話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024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談吃素清口立愿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八、殺生食肉多惡業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真道普傳至凡間　人人修道素食全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吃齋茹素歸自然　改往前過不造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愆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食肉多惡業　八兩吃了半斤還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因因果果來造下　四生六道轉循環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463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談吃素清口立愿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九、生生死死因果環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眾生違反自然律　互相爭鬥肉食全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原本該是食草類　今來犯下違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自然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載無數罪　生生死死因果環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一時為畜一為人　真性未能得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永安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664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536</TotalTime>
  <Words>930</Words>
  <Application>Microsoft Office PowerPoint</Application>
  <PresentationFormat>如螢幕大小 (16:9)</PresentationFormat>
  <Paragraphs>78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談吃素清口立愿 悟見講</vt:lpstr>
      <vt:lpstr>談吃素清口立愿 悟見講</vt:lpstr>
      <vt:lpstr>談吃素清口立愿 悟見講</vt:lpstr>
      <vt:lpstr>談吃素清口立愿 悟見講</vt:lpstr>
      <vt:lpstr>談吃素清口立愿 悟見講</vt:lpstr>
      <vt:lpstr>談吃素清口立愿 悟見講</vt:lpstr>
      <vt:lpstr>談吃素清口立愿 悟見講</vt:lpstr>
      <vt:lpstr>談吃素清口立愿 悟見講</vt:lpstr>
      <vt:lpstr>談吃素清口立愿 悟見講</vt:lpstr>
      <vt:lpstr>談吃素清口立愿 悟見講</vt:lpstr>
      <vt:lpstr>談吃素清口立愿 悟見講</vt:lpstr>
      <vt:lpstr>談吃素清口立愿 悟見講</vt:lpstr>
      <vt:lpstr>談吃素清口立愿 悟見講</vt:lpstr>
      <vt:lpstr>談吃素清口立愿 悟見講</vt:lpstr>
      <vt:lpstr>談吃素清口立愿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250</cp:revision>
  <dcterms:created xsi:type="dcterms:W3CDTF">2014-02-15T05:50:45Z</dcterms:created>
  <dcterms:modified xsi:type="dcterms:W3CDTF">2018-01-17T05:13:55Z</dcterms:modified>
  <cp:contentStatus/>
</cp:coreProperties>
</file>