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、奉勸世人早持齋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人性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物性一處來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將心比心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不知大口吞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字本是兩個人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吃他八兩還半斤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來還是人吃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二、人性物性是同靈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人性物性是同靈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只是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形体不相同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不忍殺食是佛心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天堂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地獄由心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肉字人吃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可憐眾生不知因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互相殘殺造冤孽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子細思何處來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27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三、淨化原身會慈娘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十月落地哭悲哀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於今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世事多變化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莫非世世築債台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期降道好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佳期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把冤愆罪孽洗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冤無債身清淨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淨化原身會慈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娘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四、持齋修行命運改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吃素身體會有好的氣場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，就會帶動好的運氣，好的磁場。所以你們發心清口素食，在有形、無形都會撥轉善緣。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很多人吃素之後，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身心還有精神都會變好，工作、事業也越來越順利，人際關係變好，家庭和順。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74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五、不持齋功德漏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沒有持齋的人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，是一邊做功德，一邊是在漏功德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善事，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行功了愿，也就好比在世間，一邊在賺錢、一邊在花錢。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5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六、持齋身体健康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素食絕對是比肉食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，更具有營養價值。素食沒有肉中，一切有害物質，是維持健康，養顏美容、遠離疾病，最好而自然的良藥。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5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七、持齋茹素轉定業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什麼叫做定業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？你不修道、不行功立德，你的命運，注定何時受劫、受難逃脫不了，這就是定業人生。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要走出人生定業，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最重要就是持齋茹素。</a:t>
            </a:r>
          </a:p>
          <a:p>
            <a:pPr marL="36576" indent="0"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835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八、不持齋是造罪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很多人誤把口腹之慾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，當作是人生的享受，但是口腹之慾，卻也是最快造下，罪惡的根源。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持齋茹素，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是改變人生命運，第一個關卡。上天要撥轉你們定業，最根本要求，就是你們要能先從學習吃素，來改變人生命運</a:t>
            </a:r>
          </a:p>
        </p:txBody>
      </p:sp>
    </p:spTree>
    <p:extLst>
      <p:ext uri="{BB962C8B-B14F-4D97-AF65-F5344CB8AC3E}">
        <p14:creationId xmlns:p14="http://schemas.microsoft.com/office/powerpoint/2010/main" val="1777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</TotalTime>
  <Words>397</Words>
  <Application>Microsoft Office PowerPoint</Application>
  <PresentationFormat>如螢幕大小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觀音菩薩談持齋 悟見講</vt:lpstr>
      <vt:lpstr>觀音菩薩談持齋 悟見講</vt:lpstr>
      <vt:lpstr>觀音菩薩談持齋 悟見講</vt:lpstr>
      <vt:lpstr>觀音菩薩談持齋 悟見講</vt:lpstr>
      <vt:lpstr>觀音菩薩談持齋 悟見講</vt:lpstr>
      <vt:lpstr>觀音菩薩談持齋 悟見講</vt:lpstr>
      <vt:lpstr>觀音菩薩談持齋 悟見講</vt:lpstr>
      <vt:lpstr>觀音菩薩談持齋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122</cp:revision>
  <dcterms:created xsi:type="dcterms:W3CDTF">2014-02-15T05:50:45Z</dcterms:created>
  <dcterms:modified xsi:type="dcterms:W3CDTF">2017-03-11T07:07:45Z</dcterms:modified>
</cp:coreProperties>
</file>