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36" r:id="rId2"/>
    <p:sldId id="338" r:id="rId3"/>
    <p:sldId id="340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觀音菩薩持齋偈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一、奉勸世人早持齋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觀音菩薩慈語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奉勸世人早持齋    人性物性一處來     忍心殺食同胞肉    將心比心實可哀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迷人不知大口吞     肉字本是兩個人    吃他八兩還半斤     算來還是人吃人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觀音菩薩持齋偈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二、人性物性是同靈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觀音菩薩慈語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人性物性是同靈    只是形体不相同     不忍殺食是佛心    天堂地獄由心造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細看肉字人吃人    可憐眾生不知因    互相殘殺造冤孽    諸子細思何處來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觀音菩薩持齋偈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三、淨化原身會慈娘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觀音菩薩慈語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父精母血靈胎氣    十月落地哭悲哀    於今世事多變化    莫非世世築債台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三期降道好佳期    速把冤愆罪孽洗    無冤無債身清淨    淨化原身會慈娘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2971</TotalTime>
  <Words>171</Words>
  <Application>Microsoft Office PowerPoint</Application>
  <PresentationFormat>如螢幕大小 (16:9)</PresentationFormat>
  <Paragraphs>15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標楷體</vt:lpstr>
      <vt:lpstr>Arial</vt:lpstr>
      <vt:lpstr>Calibri</vt:lpstr>
      <vt:lpstr>Franklin Gothic Book</vt:lpstr>
      <vt:lpstr>Wingdings 2</vt:lpstr>
      <vt:lpstr>科技</vt:lpstr>
      <vt:lpstr>觀音菩薩持齋偈 悟見講</vt:lpstr>
      <vt:lpstr>觀音菩薩持齋偈 悟見講</vt:lpstr>
      <vt:lpstr>觀音菩薩持齋偈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686</cp:revision>
  <dcterms:created xsi:type="dcterms:W3CDTF">2014-02-15T05:50:45Z</dcterms:created>
  <dcterms:modified xsi:type="dcterms:W3CDTF">2021-07-11T04:19:49Z</dcterms:modified>
  <cp:contentStatus/>
</cp:coreProperties>
</file>