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99" r:id="rId2"/>
    <p:sldId id="300" r:id="rId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593" autoAdjust="0"/>
  </p:normalViewPr>
  <p:slideViewPr>
    <p:cSldViewPr>
      <p:cViewPr varScale="1">
        <p:scale>
          <a:sx n="80" d="100"/>
          <a:sy n="80" d="100"/>
        </p:scale>
        <p:origin x="-734" y="-7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2015/10/11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/>
          </a:bodyPr>
          <a:lstStyle/>
          <a:p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奉勸世人早持齋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1</a:t>
            </a: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8064896" cy="4742035"/>
          </a:xfrm>
        </p:spPr>
        <p:txBody>
          <a:bodyPr>
            <a:noAutofit/>
          </a:bodyPr>
          <a:lstStyle/>
          <a:p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觀音菩薩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慈訓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奉勸世人早持齋　人性物性一處來　忍心殺食同胞肉　將心比心實可哀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不知迷人大口吞　肉字本是兩個人　吃他八兩還半斤　 算來還是人吃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人性物性是同靈　只是形體不相同　不忍殺食是佛心　天堂地獄由心造</a:t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endParaRPr lang="zh-TW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41284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244408" y="267494"/>
            <a:ext cx="730424" cy="4680520"/>
          </a:xfrm>
        </p:spPr>
        <p:txBody>
          <a:bodyPr vert="horz">
            <a:normAutofit fontScale="90000"/>
          </a:bodyPr>
          <a:lstStyle/>
          <a:p>
            <a:r>
              <a:rPr lang="zh-TW" altLang="en-US" sz="3600" dirty="0">
                <a:solidFill>
                  <a:srgbClr val="FF0000"/>
                </a:solidFill>
                <a:ea typeface="全真顏體" pitchFamily="49" charset="-120"/>
              </a:rPr>
              <a:t>奉勸世人早</a:t>
            </a:r>
            <a:r>
              <a:rPr lang="zh-TW" altLang="en-US" sz="3600" dirty="0" smtClean="0">
                <a:solidFill>
                  <a:srgbClr val="FF0000"/>
                </a:solidFill>
                <a:ea typeface="全真顏體" pitchFamily="49" charset="-120"/>
              </a:rPr>
              <a:t>持齋</a:t>
            </a: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/>
            </a:r>
            <a:b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</a:br>
            <a: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  <a:t>2</a:t>
            </a:r>
            <a:br>
              <a:rPr lang="en-US" altLang="zh-TW" sz="3600" dirty="0" smtClean="0">
                <a:solidFill>
                  <a:srgbClr val="FF0000"/>
                </a:solidFill>
                <a:ea typeface="全真顏體" pitchFamily="49" charset="-120"/>
              </a:rPr>
            </a:br>
            <a:endParaRPr lang="zh-TW" altLang="en-US" sz="3600" dirty="0">
              <a:solidFill>
                <a:srgbClr val="FF0000"/>
              </a:solidFill>
              <a:ea typeface="全真顏體" pitchFamily="49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205978"/>
            <a:ext cx="7920880" cy="4742035"/>
          </a:xfrm>
        </p:spPr>
        <p:txBody>
          <a:bodyPr>
            <a:normAutofit/>
          </a:bodyPr>
          <a:lstStyle/>
          <a:p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觀音菩薩慈訓</a:t>
            </a:r>
            <a:endParaRPr lang="en-US" altLang="zh-TW" sz="4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全真顏體" pitchFamily="49" charset="-120"/>
            </a:endParaRPr>
          </a:p>
          <a:p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細看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肉字人吃人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可憐眾生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不知因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互相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殘殺造冤孽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諸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子細思何處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來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/>
            </a:r>
            <a:b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十月落地哭悲哀　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于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今世事多變化　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莫非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世世築債台　</a:t>
            </a:r>
            <a:r>
              <a:rPr lang="zh-TW" altLang="en-US" sz="4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    三</a:t>
            </a:r>
            <a: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期降道好佳期</a:t>
            </a:r>
            <a:br>
              <a:rPr lang="zh-TW" alt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</a:b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速把冤愆罪孽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洗                  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　無冤無債身清淨　</a:t>
            </a:r>
            <a:r>
              <a:rPr lang="zh-TW" alt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                  淨化</a:t>
            </a:r>
            <a:r>
              <a:rPr lang="zh-TW" alt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全真顏體" pitchFamily="49" charset="-120"/>
              </a:rPr>
              <a:t>原身會慈娘</a:t>
            </a:r>
            <a:endParaRPr lang="zh-TW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18922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110</TotalTime>
  <Words>21</Words>
  <Application>Microsoft Office PowerPoint</Application>
  <PresentationFormat>如螢幕大小 (16:9)</PresentationFormat>
  <Paragraphs>5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科技</vt:lpstr>
      <vt:lpstr>奉勸世人早持齋1</vt:lpstr>
      <vt:lpstr>奉勸世人早持齋 2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345mp3@livemail.tw</cp:lastModifiedBy>
  <cp:revision>37</cp:revision>
  <dcterms:created xsi:type="dcterms:W3CDTF">2014-02-15T05:50:45Z</dcterms:created>
  <dcterms:modified xsi:type="dcterms:W3CDTF">2015-10-11T06:48:17Z</dcterms:modified>
</cp:coreProperties>
</file>