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50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55803D-F2E8-49E6-8C53-5AE5841DA7F2}"/>
    <pc:docChg chg="custSel addSld delSld modSld">
      <pc:chgData name="老兄 悟見" userId="d3c841b5715e98f1" providerId="LiveId" clId="{2455803D-F2E8-49E6-8C53-5AE5841DA7F2}" dt="2021-10-06T03:10:59.762" v="51" actId="207"/>
      <pc:docMkLst>
        <pc:docMk/>
      </pc:docMkLst>
      <pc:sldChg chg="modSp mod">
        <pc:chgData name="老兄 悟見" userId="d3c841b5715e98f1" providerId="LiveId" clId="{2455803D-F2E8-49E6-8C53-5AE5841DA7F2}" dt="2021-10-06T03:08:40.135" v="28" actId="207"/>
        <pc:sldMkLst>
          <pc:docMk/>
          <pc:sldMk cId="2451051432" sldId="345"/>
        </pc:sldMkLst>
        <pc:spChg chg="mod">
          <ac:chgData name="老兄 悟見" userId="d3c841b5715e98f1" providerId="LiveId" clId="{2455803D-F2E8-49E6-8C53-5AE5841DA7F2}" dt="2021-09-29T01:49:11.971" v="0" actId="207"/>
          <ac:spMkLst>
            <pc:docMk/>
            <pc:sldMk cId="2451051432" sldId="345"/>
            <ac:spMk id="4" creationId="{00000000-0000-0000-0000-000000000000}"/>
          </ac:spMkLst>
        </pc:spChg>
        <pc:spChg chg="mod">
          <ac:chgData name="老兄 悟見" userId="d3c841b5715e98f1" providerId="LiveId" clId="{2455803D-F2E8-49E6-8C53-5AE5841DA7F2}" dt="2021-10-06T03:08:40.135" v="2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455803D-F2E8-49E6-8C53-5AE5841DA7F2}" dt="2021-10-06T03:09:06.408" v="32" actId="207"/>
        <pc:sldMkLst>
          <pc:docMk/>
          <pc:sldMk cId="3741258253" sldId="346"/>
        </pc:sldMkLst>
        <pc:spChg chg="mod">
          <ac:chgData name="老兄 悟見" userId="d3c841b5715e98f1" providerId="LiveId" clId="{2455803D-F2E8-49E6-8C53-5AE5841DA7F2}" dt="2021-10-06T03:09:06.408" v="32" actId="207"/>
          <ac:spMkLst>
            <pc:docMk/>
            <pc:sldMk cId="374125825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455803D-F2E8-49E6-8C53-5AE5841DA7F2}" dt="2021-10-06T03:09:53.581" v="41" actId="207"/>
        <pc:sldMkLst>
          <pc:docMk/>
          <pc:sldMk cId="1250760503" sldId="347"/>
        </pc:sldMkLst>
        <pc:spChg chg="mod">
          <ac:chgData name="老兄 悟見" userId="d3c841b5715e98f1" providerId="LiveId" clId="{2455803D-F2E8-49E6-8C53-5AE5841DA7F2}" dt="2021-10-06T03:09:53.581" v="41" actId="207"/>
          <ac:spMkLst>
            <pc:docMk/>
            <pc:sldMk cId="1250760503" sldId="347"/>
            <ac:spMk id="5" creationId="{00000000-0000-0000-0000-000000000000}"/>
          </ac:spMkLst>
        </pc:spChg>
      </pc:sldChg>
      <pc:sldChg chg="add del">
        <pc:chgData name="老兄 悟見" userId="d3c841b5715e98f1" providerId="LiveId" clId="{2455803D-F2E8-49E6-8C53-5AE5841DA7F2}" dt="2021-10-06T03:07:13.627" v="6" actId="2696"/>
        <pc:sldMkLst>
          <pc:docMk/>
          <pc:sldMk cId="575276731" sldId="348"/>
        </pc:sldMkLst>
      </pc:sldChg>
      <pc:sldChg chg="modSp add mod">
        <pc:chgData name="老兄 悟見" userId="d3c841b5715e98f1" providerId="LiveId" clId="{2455803D-F2E8-49E6-8C53-5AE5841DA7F2}" dt="2021-10-06T03:10:59.762" v="51" actId="207"/>
        <pc:sldMkLst>
          <pc:docMk/>
          <pc:sldMk cId="3401128297" sldId="349"/>
        </pc:sldMkLst>
        <pc:spChg chg="mod">
          <ac:chgData name="老兄 悟見" userId="d3c841b5715e98f1" providerId="LiveId" clId="{2455803D-F2E8-49E6-8C53-5AE5841DA7F2}" dt="2021-10-06T03:10:59.762" v="51" actId="207"/>
          <ac:spMkLst>
            <pc:docMk/>
            <pc:sldMk cId="340112829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55803D-F2E8-49E6-8C53-5AE5841DA7F2}" dt="2021-10-06T03:10:10.700" v="44" actId="207"/>
        <pc:sldMkLst>
          <pc:docMk/>
          <pc:sldMk cId="3439583420" sldId="350"/>
        </pc:sldMkLst>
        <pc:spChg chg="mod">
          <ac:chgData name="老兄 悟見" userId="d3c841b5715e98f1" providerId="LiveId" clId="{2455803D-F2E8-49E6-8C53-5AE5841DA7F2}" dt="2021-10-06T03:10:10.700" v="44" actId="207"/>
          <ac:spMkLst>
            <pc:docMk/>
            <pc:sldMk cId="3439583420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茹素不吃蛋和酒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一、立清口要吃全素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你們每一位徒兒在清口茹素後，要明白「清口」的道理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。還有很多的還在貪口慾。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今時白陽時期，葷、素分得很細，有蛋奶素、奶素、全素、鍋邊菜。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可是你們清了口，就要以「茹素」為主。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茹素不吃蛋和酒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二、立清口酒不能喝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「酒」，會讓你們迷失在酒精當中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，你們常講的加進去好吃、還有養身，並不見得喔！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酒精，對你們不是很好，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因為你們的心性不提升，還想要去碰觸酒精方面的食物。五戒裏面的酒戒，殺、盜、淫、妄、酒。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25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茹素不吃蛋和酒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三、千萬不要去碰酒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還有喝酒的徒兒，千萬不要去碰酒。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為什麼呢？不知不覺當中，你們覺得沒什麼？可是在潛意識裏，根是你們的本，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心性要提升，自然會清靜、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然不會執著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於酒精的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食物，要懂得放下、取捨，才對你們的修行才有幫助，明白嗎？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76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茹素不吃蛋和酒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四、立了清口不吃蛋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「蛋類」會讓你們的「體變濁」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，盡可能的不要碰觸。如果還執著於還在口慾，那就很難放下了，酒精也一樣。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58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茹素不吃蛋和酒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五、養身是修身心靈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你們說的養身；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為師說的養身是在於身、心、靈啊！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如果你們的作息、飲食，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保持開朗法喜之心，不要煩躁、不發脾氣，自然你們的身就會健康。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戒律，是讓你們成佛的根本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。如果你們都不守戒的話，那只是空談啊！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11282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421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茹素不吃蛋和酒 悟見講</vt:lpstr>
      <vt:lpstr>茹素不吃蛋和酒 悟見講</vt:lpstr>
      <vt:lpstr>茹素不吃蛋和酒 悟見講</vt:lpstr>
      <vt:lpstr>茹素不吃蛋和酒 悟見講</vt:lpstr>
      <vt:lpstr>茹素不吃蛋和酒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2021-10-06T03:11:04Z</dcterms:modified>
  <cp:contentStatus/>
</cp:coreProperties>
</file>