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34" r:id="rId2"/>
    <p:sldId id="336" r:id="rId3"/>
    <p:sldId id="344" r:id="rId4"/>
    <p:sldId id="343" r:id="rId5"/>
    <p:sldId id="342" r:id="rId6"/>
    <p:sldId id="341" r:id="rId7"/>
    <p:sldId id="340" r:id="rId8"/>
    <p:sldId id="339" r:id="rId9"/>
    <p:sldId id="338" r:id="rId10"/>
    <p:sldId id="337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-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聖經也勸人吃素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一、上帝賜植物養萬物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聖經説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上帝說，看哪，我將遍地上一切結種子的菜蔬，和一切樹上所結有核的果子，全賜給你們作食物。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至於地上的走獸，和空中的飛鳥，並各樣爬在地上有生命的物，都有生命在裡面，我將青草賜給牠們作食物，事就這樣成了。（創世紀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1:29-30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唯獨肉帶著血，那就是他的生命，你們不可吃。（創世紀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9:4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聖經也勸人吃素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十、萬靈動物同母生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聖經説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在“ 艾賽尼和平福音書 ”中耶穌基督教導門徒要吃素，嚴厲反對殺生，反對吃肉：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“ 你們不可殺生，因為是神把生命給予了一切，神已給予的，不要讓人奪走。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我真實地告訴你們，大地的一切生命都來自同一位母親。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6892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聖經也勸人吃素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二、吃素長養慈悲心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聖經説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不可殺生。（出埃及記 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20:13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吃蔬菜、彼此相愛，強如吃肥牛、彼此相恨。（箴言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15:17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好飲酒的、好吃肉的，不要與他們來往。（箴言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23:20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6776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聖經也勸人吃素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三、祭拜神不可殺生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聖經説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耶和華說：你們所獻的許多祭物，於我何益呢？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公牛的血、羊羔的血、公山羊的血，我都不喜歡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你們舉手禱告，我必遮眼不看；就是你們多多地祈禱，我也不聽；你的雙手滿是血。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你們要洗濯、自潔，從我眼前除掉你們的惡行，停止作惡。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（以賽亞書 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1:11, 15-16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0524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聖經也勸人吃素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四、吃肉造罪受報應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聖經説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肉是為了肚腹，肚腹是為裝肉，上帝要將這兩樣都消滅。（哥林多前書 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6:13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（耶穌說，）我喜愛憐恤，不喜愛祭祀。（馬太福音 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9:13&amp;12:7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（耶穌的門徒保羅聖者，在他給羅馬人的信中說到：）無論是吃肉、是喝酒，是什麼別的事，叫弟兄跌倒，一概不作才好。（羅馬書 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14:21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412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聖經也勸人吃素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五、有教團也吃素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學者研究說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許多基督教學者歸納的結論是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，素食的倫理與基督教理的精神較為一致。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自耶穌時代以來，有許多基督教團體一直奉行素食主義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，其中大概以基督復臨安息日會（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Seventh Day Adventist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）最廣為人知。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9086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聖經也勸人吃素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六、基督徒也学吃素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學者研究說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綜觀歷史，許多基督徒已意識到肉食習性不僅很殘忍，而且有違基督的精神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現今已有越來越多的基督徒成為素食者，採行更慈悲、更有愛心的生活方式。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2050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聖經也勸人吃素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七、吃動物欠命還命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耶穌説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現在我要明白地告訴你們，無論人或動物，乃至進入你口的食物，皆不准宰殺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。假使你吃的是充滿生氣的食物，將會更有活力，但 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"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你殺了你的食物，已死的食物也會把你殺了 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因為生命只源自於生命，而死亡總是源自於死亡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749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聖經也勸人吃素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八、耶耶勸信徒吃素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耶穌説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耶穌接著詳細說明他的徒弟可以吃的食物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：你所食即成為你的身體，而你所思即成為你的精神。因此，樹上所有可以吃的果實，田裡所有適合食用的植物，以及所有適合食用的動物乳，都是你們的糧食。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6843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聖經也勸人吃素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77500" lnSpcReduction="20000"/>
          </a:bodyPr>
          <a:lstStyle/>
          <a:p>
            <a:pPr marL="36576" indent="0" algn="l">
              <a:buNone/>
            </a:pPr>
            <a:r>
              <a:rPr lang="zh-TW" altLang="en-US" sz="39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九、素食是健康食品</a:t>
            </a:r>
          </a:p>
          <a:p>
            <a:pPr algn="l"/>
            <a:r>
              <a:rPr lang="zh-TW" altLang="en-US" sz="39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耶穌説</a:t>
            </a:r>
          </a:p>
          <a:p>
            <a:pPr algn="l"/>
            <a:r>
              <a:rPr lang="zh-TW" altLang="en-US" sz="39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因為這些都是經由生命之火化育成熟的，都是大地母親之天使饋贈給我們的禮物。</a:t>
            </a:r>
            <a:r>
              <a:rPr lang="zh-TW" altLang="en-US" sz="39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但絕不可食用由死亡之火烹調的食物，那來自撒旦。</a:t>
            </a:r>
            <a:endParaRPr lang="en-US" altLang="zh-TW" sz="39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9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只有上帝餐桌上的東西，像是樹上的果實，田野間的禾谷，動物的奶水和蜂蜜等，才是你們應該享用的</a:t>
            </a:r>
            <a:r>
              <a:rPr lang="zh-TW" altLang="en-US" sz="39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，除此之外，皆屬於撒旦，它們只會引領你邁向罪惡和疾病的死亡之途。</a:t>
            </a:r>
          </a:p>
          <a:p>
            <a:pPr algn="l"/>
            <a:r>
              <a:rPr lang="zh-TW" altLang="en-US" sz="39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另外，上帝餐桌上的盛筵，將為你的身體帶來能量與朝氣，使你永久遠離疾病的糾纏。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620399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2887</TotalTime>
  <Words>909</Words>
  <Application>Microsoft Office PowerPoint</Application>
  <PresentationFormat>如螢幕大小 (16:9)</PresentationFormat>
  <Paragraphs>51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Arial</vt:lpstr>
      <vt:lpstr>Calibri</vt:lpstr>
      <vt:lpstr>Franklin Gothic Book</vt:lpstr>
      <vt:lpstr>Wingdings 2</vt:lpstr>
      <vt:lpstr>科技</vt:lpstr>
      <vt:lpstr>聖經也勸人吃素 悟見講</vt:lpstr>
      <vt:lpstr>聖經也勸人吃素 悟見講</vt:lpstr>
      <vt:lpstr>聖經也勸人吃素 悟見講</vt:lpstr>
      <vt:lpstr>聖經也勸人吃素 悟見講</vt:lpstr>
      <vt:lpstr>聖經也勸人吃素 悟見講</vt:lpstr>
      <vt:lpstr>聖經也勸人吃素 悟見講</vt:lpstr>
      <vt:lpstr>聖經也勸人吃素 悟見講</vt:lpstr>
      <vt:lpstr>聖經也勸人吃素 悟見講</vt:lpstr>
      <vt:lpstr>聖經也勸人吃素 悟見講</vt:lpstr>
      <vt:lpstr>聖經也勸人吃素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658</cp:revision>
  <dcterms:created xsi:type="dcterms:W3CDTF">2014-02-15T05:50:45Z</dcterms:created>
  <dcterms:modified xsi:type="dcterms:W3CDTF">2020-11-17T10:23:19Z</dcterms:modified>
  <cp:contentStatus/>
</cp:coreProperties>
</file>