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清口沒立愿後果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一、素食清口當立愿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素食清口當立愿    有愿有憑記先天    三官大帝簿中記    此後修程大步前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大愿抵住前孽債    免得修中擾心田    老師保證爾前債    以後建功漸補填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清口沒立愿後果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二、冤愆不擾好修道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冤愆不擾好修道    家家又可出大賢    有餘功德報先祖    立愿重要妙難言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愿而不立無憑證    何佛敢作證人前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清口沒立愿後果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3" y="128076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三、有立願冤親放你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立下清口愿，是有憑有據，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因為立表文，有一個實質的憑據，為師有一個實質的憑據，來調解徒兒們的因果。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無形冤欠也會因為，有這實質的憑據，而願意先放過你們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，先讓你們修行，以功德抵你欠冤欠的業債。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清口沒立愿後果 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四、一定要守清口愿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濟公老師慈悲：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立愿驚天地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，報愿原心還，守愿如守命，當愿不負天。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要記住，立愿是一時間，了愿是一輩的事。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2973</TotalTime>
  <Words>273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清口沒立愿後果 悟見講</vt:lpstr>
      <vt:lpstr>清口沒立愿後果 悟見講</vt:lpstr>
      <vt:lpstr>清口沒立愿後果 悟見講</vt:lpstr>
      <vt:lpstr>清口沒立愿後果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689</cp:revision>
  <dcterms:created xsi:type="dcterms:W3CDTF">2014-02-15T05:50:45Z</dcterms:created>
  <dcterms:modified xsi:type="dcterms:W3CDTF">2021-07-18T07:44:17Z</dcterms:modified>
  <cp:contentStatus/>
</cp:coreProperties>
</file>