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0584A4BE-8243-4594-AE01-ABC28F8A7617}"/>
    <pc:docChg chg="custSel addSld modSld">
      <pc:chgData name="老兄 悟見" userId="d3c841b5715e98f1" providerId="LiveId" clId="{0584A4BE-8243-4594-AE01-ABC28F8A7617}" dt="2021-09-30T03:26:34.947" v="38" actId="207"/>
      <pc:docMkLst>
        <pc:docMk/>
      </pc:docMkLst>
      <pc:sldChg chg="modSp mod">
        <pc:chgData name="老兄 悟見" userId="d3c841b5715e98f1" providerId="LiveId" clId="{0584A4BE-8243-4594-AE01-ABC28F8A7617}" dt="2021-09-30T03:24:52.748" v="23" actId="207"/>
        <pc:sldMkLst>
          <pc:docMk/>
          <pc:sldMk cId="2451051432" sldId="345"/>
        </pc:sldMkLst>
        <pc:spChg chg="mod">
          <ac:chgData name="老兄 悟見" userId="d3c841b5715e98f1" providerId="LiveId" clId="{0584A4BE-8243-4594-AE01-ABC28F8A7617}" dt="2021-09-30T03:24:52.748" v="23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0584A4BE-8243-4594-AE01-ABC28F8A7617}" dt="2021-09-30T03:25:17.928" v="26" actId="207"/>
        <pc:sldMkLst>
          <pc:docMk/>
          <pc:sldMk cId="2887293725" sldId="346"/>
        </pc:sldMkLst>
        <pc:spChg chg="mod">
          <ac:chgData name="老兄 悟見" userId="d3c841b5715e98f1" providerId="LiveId" clId="{0584A4BE-8243-4594-AE01-ABC28F8A7617}" dt="2021-09-30T03:25:17.928" v="26" actId="207"/>
          <ac:spMkLst>
            <pc:docMk/>
            <pc:sldMk cId="2887293725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0584A4BE-8243-4594-AE01-ABC28F8A7617}" dt="2021-09-30T03:25:44.370" v="30" actId="207"/>
        <pc:sldMkLst>
          <pc:docMk/>
          <pc:sldMk cId="2570022213" sldId="347"/>
        </pc:sldMkLst>
        <pc:spChg chg="mod">
          <ac:chgData name="老兄 悟見" userId="d3c841b5715e98f1" providerId="LiveId" clId="{0584A4BE-8243-4594-AE01-ABC28F8A7617}" dt="2021-09-30T03:25:44.370" v="30" actId="207"/>
          <ac:spMkLst>
            <pc:docMk/>
            <pc:sldMk cId="2570022213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0584A4BE-8243-4594-AE01-ABC28F8A7617}" dt="2021-09-30T03:26:08.456" v="34" actId="207"/>
        <pc:sldMkLst>
          <pc:docMk/>
          <pc:sldMk cId="109927684" sldId="348"/>
        </pc:sldMkLst>
        <pc:spChg chg="mod">
          <ac:chgData name="老兄 悟見" userId="d3c841b5715e98f1" providerId="LiveId" clId="{0584A4BE-8243-4594-AE01-ABC28F8A7617}" dt="2021-09-30T03:26:08.456" v="34" actId="207"/>
          <ac:spMkLst>
            <pc:docMk/>
            <pc:sldMk cId="109927684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0584A4BE-8243-4594-AE01-ABC28F8A7617}" dt="2021-09-30T03:26:34.947" v="38" actId="207"/>
        <pc:sldMkLst>
          <pc:docMk/>
          <pc:sldMk cId="2786574042" sldId="349"/>
        </pc:sldMkLst>
        <pc:spChg chg="mod">
          <ac:chgData name="老兄 悟見" userId="d3c841b5715e98f1" providerId="LiveId" clId="{0584A4BE-8243-4594-AE01-ABC28F8A7617}" dt="2021-09-30T03:26:34.947" v="38" actId="207"/>
          <ac:spMkLst>
            <pc:docMk/>
            <pc:sldMk cId="2786574042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為何要立清口愿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一、為何要立清口愿？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有些人會認為：「我已經發心吃素了，為什麼還要立清口愿呢？」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自己發心，向上天表白就行了，相信仙佛一定會知道，又何必多此一舉，來呈立愿文呢？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為何要立清口愿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二、沒立愿空口無憑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當然發任何的善心、善念，上天都一定知道的。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沒有立愿，以冤親債主的立場來看，是空口無憑啊！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729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為何要立清口愿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三、立愿是溝通籌碼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你們從無始劫以來，與眾生之間，造了無數殺業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，不知互虧互欠，多少命債？這是形成定業，劫難的原因。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俗話說：「吃人一斤，他日還人十六兩。」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這些冤親債主，都會找機會，要個公平。當你業力現前，拿什麼當籌碼，才能與冤親債主溝通？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002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為何要立清口愿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四、唯愿立能抵業力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有人說上天是慈悲的，叩求　老母娘，仙佛老師慈悲，幫我們撥轉啊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！因為佛力，抵不過你們的業力，唯有愿立方能抵業力，你們要求上天慈悲，要先立清口愿作證明。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所以立清口愿，就是要證明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，從此不再吃眾生肉、要立愿了愿，行功立德。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927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為何要立清口愿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五、有功德仙佛幫你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有了功德，仙佛就能幫你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，與無形業力來做溝通，讓你有機會了愿，將所做的功德，迴向給無形業力。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立愿清口，就是和冤親債主打契約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，證明你願意修辦道行功立德，償還累劫以來，所虧欠於眾生命債。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657404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3055</TotalTime>
  <Words>414</Words>
  <Application>Microsoft Office PowerPoint</Application>
  <PresentationFormat>如螢幕大小 (16:9)</PresentationFormat>
  <Paragraphs>23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為何要立清口愿 悟見講</vt:lpstr>
      <vt:lpstr>為何要立清口愿 悟見講</vt:lpstr>
      <vt:lpstr>為何要立清口愿 悟見講</vt:lpstr>
      <vt:lpstr>為何要立清口愿 悟見講</vt:lpstr>
      <vt:lpstr>為何要立清口愿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2021-09-30T03:26:36Z</dcterms:modified>
  <cp:contentStatus/>
</cp:coreProperties>
</file>