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6" r:id="rId2"/>
    <p:sldId id="317" r:id="rId3"/>
    <p:sldId id="327" r:id="rId4"/>
    <p:sldId id="326" r:id="rId5"/>
    <p:sldId id="325" r:id="rId6"/>
    <p:sldId id="324" r:id="rId7"/>
    <p:sldId id="323" r:id="rId8"/>
    <p:sldId id="322" r:id="rId9"/>
    <p:sldId id="321" r:id="rId10"/>
    <p:sldId id="320" r:id="rId11"/>
    <p:sldId id="319" r:id="rId12"/>
    <p:sldId id="318" r:id="rId13"/>
    <p:sldId id="328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、持齋吃素必修課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是每個修道、學佛之人必修課程，是大乘佛教的基本修持。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佛教主張持齋茹素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，是根據「我即眾生、眾生即我」的慈悲心懷，為出發點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十、勿將肚子當墳墓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人，既然說是上帝的兒女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，那麼這個身體，應該是既乾淨又明亮的，而不是被當作動物的墳墓。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人類靠著動物的死亡來存活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，那人類的肚子，就是另外一種形式的墳墓。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8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十一、不忍心動物被殺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人類所吃食的動物和牲畜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，他們生命中的最後幾分鐘，或是最後幾秒鐘是如何死亡的？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有的是受到電擊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，有的是被柵欄關起來，搖著尾巴求救命，帶著害怕、不幸、恐懼的眼神，在劇烈的痛苦之下死亡！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9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十二、脫離業苦要吃素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什麼叫做定業？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你不來求大道、不修道、不徹底的改變你的人生跟命運，你的命運當中，注定何時受苦、受劫、受難你逃脫不了，這就是定業的人生。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你們覺得人好做嗎？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你們覺得人苦不苦？那你們要不要底的解脫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24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十二、脫離業苦要吃素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走出定業的人生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，為師教徒兒們，最重要的就是要持齋茹素。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如果沒有辦法馬上持齋茹素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，也要慢慢的學習，要走出既定（定業、定數）的人生，不要被業所轉。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06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二、儒家也提不殺生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佛教講不殺生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和孔子所說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以及孟子所講的，「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君子以仁存心，仁民愛物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」一樣的道理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0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三、殺生害命罪最重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世界上什麼罪行惡業最重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？殺生害命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是殺害動物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，還是殺害人命，這都是很大惡業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7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四、佛陀説殺生罪重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在佛經中說到：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一切罪業何業最重？佛言：一切罪中，殺業最重。何以故？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一刀還一刀、一命償一命，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千萬生中，相噉無休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就是彼此互相吞食沒有休止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。是故，菩薩欲出苦輪迴，先學慈悲，不殺不食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5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五、衆生迷昧受輪迴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每個眾生皆有靈性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，靈性不滅，所以，往返六道輪迴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自己所造的業因去受苦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、受樂，去報恩、報怨。生生死死，永無休止。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2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六、衆生肉都不能吃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人的生命很寶貴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，但是，牲畜、動物的性命一樣寶貴。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牠們被宰殺，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被生捉活擒的時候，那種恐懼，恐慌，跟人沒兩樣，所以，眾生最寶貴者，莫過於生命，人畜皆然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50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七、吃素能契入佛心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徒兒們都喜歡拜佛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，要清口持齋茹素，才能契入聖神仙佛，慈悲聖命的本懷。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這個世界上沒有任　何宗教是不仁慈的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，沒有任何一位聖佛是不慈悲的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0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八、沒吃素會漏功德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今天徒兒，若是沒有持齋茹素，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一邊做功德，其實一邊是在漏功德，就算徒兒，時常進出佛堂，來行功立德，也是沒有很大的效益。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就好比徒兒一邊賺錢、一邊花錢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，都沒有存錢，還是沒錢啊，所以要清口茹素，才是跟聖神仙佛站在一起的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10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為何要持齋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九、素食營養沒毒素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素食絕對是比葷食，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更具有營養價值的飲食，而且素食沒有肉中一切有害的物質。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素食是維持健康、養顏美容、遠離疾病最好的食物、大自然良藥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的食物就是你的藥物，要以最乾淨、清淨的食物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素食來當你們的藥物，這樣才會遠離疾病。</a:t>
            </a: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4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2187</TotalTime>
  <Words>923</Words>
  <Application>Microsoft Office PowerPoint</Application>
  <PresentationFormat>如螢幕大小 (16:9)</PresentationFormat>
  <Paragraphs>70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為何要持齋吃素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378</cp:revision>
  <dcterms:created xsi:type="dcterms:W3CDTF">2014-02-15T05:50:45Z</dcterms:created>
  <dcterms:modified xsi:type="dcterms:W3CDTF">2018-10-09T07:37:58Z</dcterms:modified>
  <cp:contentStatus/>
</cp:coreProperties>
</file>