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79" r:id="rId2"/>
    <p:sldId id="380" r:id="rId3"/>
    <p:sldId id="390" r:id="rId4"/>
    <p:sldId id="389" r:id="rId5"/>
    <p:sldId id="388" r:id="rId6"/>
    <p:sldId id="38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关圣帝君戒杀文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关圣帝君劝人戒杀文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当思人与物类，    都是化化生生。    无论牛羊犬猪，      鸡鸭鱼虾荤腥。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凡属血肉动物，    同是天地生成。   不过禀赋未全，   不敌人有智能。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好吃人心残忍，   能够把它来擒。   试看杀它之时，   狠心逼死追生。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00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关圣帝君戒杀文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关圣帝君劝人戒杀文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捉杀无处逃避，    悲声惨不忍闻。   活活钢刀加颈，   霎时命送幽冥。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可怜流血取髓，   可怜头足各分。   可怜开肠破肚，   可怜刮皮抽筋。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可怜剜肝取肺，    可怜割肾挖心。   可怜两目不暝，   可怜痛彻周身。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84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关圣帝君戒杀文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关圣帝君劝人戒杀文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可怜大分小截，   可怜油炸鼎烹。   可怜有口难诉，   可怜有冤难伸。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可怜端上席桌，    可怜众人分吞。   吃的充口充腹，    死的彻痛彻疼。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它若力能抵抗，   定要与你相争。   它未将你致死，   你便将它戕生。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185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关圣帝君戒杀文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关圣帝君劝人戒杀文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奈何智力不敌，   只得听命于人。   一时虽难报复，   它却含恨在心。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阎王殿前诉苦，   告你残杀生灵。   希图贪悦口腹，    不体好生之心。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阎王与你记账，   杀生命债如林。   发你去变畜类，   命债照数还清。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543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关圣帝君戒杀文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玉皇天尊关圣帝君警世文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科学理论将对证，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不信你们察分明，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尽留素食持斋人。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一切五荤之食物，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齐齐扫尽根不生，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非是为兄哄骗你，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科学长篇有证明。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杀人害命空妄想，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不信请看一日现，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任你身铁口能辩，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身若污秽齐扫完。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若无应验吾失信，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愿受皇母降职权，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天地变迁吾明然，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关某虽是武身汉，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也曾为众泪不干。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253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关圣帝君戒杀文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Autofit/>
          </a:bodyPr>
          <a:lstStyle/>
          <a:p>
            <a:r>
              <a:rPr lang="en-US" altLang="zh-CN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首楞严经</a:t>
            </a:r>
            <a:r>
              <a:rPr lang="en-US" altLang="zh-CN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经文：</a:t>
            </a:r>
            <a:endParaRPr lang="en-US" altLang="zh-CN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一切众生，食甘故生，食毒故死，是诸众生，求三摩地，当断世间，五种辛菜，是五种辛，熟食发淫，生啖增恚。</a:t>
            </a:r>
            <a:endParaRPr lang="en-US" altLang="zh-CN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如是世界，食辛之人，纵能宣说十二部经，十方天仙，嫌其臭秽，咸皆远离；</a:t>
            </a:r>
            <a:r>
              <a:rPr lang="zh-CN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诸饿鬼等，因彼食次，舐其唇吻，常与鬼住。福德日消，长无利益。</a:t>
            </a:r>
            <a:r>
              <a:rPr lang="zh-CN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是食辛人，修三摩地，菩萨、天仙、十方善神，不来守护。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59713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3392</TotalTime>
  <Words>666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关圣帝君戒杀文 悟见讲 </vt:lpstr>
      <vt:lpstr>关圣帝君戒杀文 悟见讲 </vt:lpstr>
      <vt:lpstr>关圣帝君戒杀文 悟见讲 </vt:lpstr>
      <vt:lpstr>关圣帝君戒杀文 悟见讲 </vt:lpstr>
      <vt:lpstr>关圣帝君戒杀文 悟见讲 </vt:lpstr>
      <vt:lpstr>关圣帝君戒杀文 悟见讲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750</cp:revision>
  <dcterms:created xsi:type="dcterms:W3CDTF">2014-02-15T05:50:45Z</dcterms:created>
  <dcterms:modified xsi:type="dcterms:W3CDTF">2020-09-18T04:06:09Z</dcterms:modified>
  <cp:contentStatus/>
</cp:coreProperties>
</file>