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0" r:id="rId2"/>
    <p:sldId id="301" r:id="rId3"/>
    <p:sldId id="308" r:id="rId4"/>
    <p:sldId id="307" r:id="rId5"/>
    <p:sldId id="306" r:id="rId6"/>
    <p:sldId id="305" r:id="rId7"/>
    <p:sldId id="304" r:id="rId8"/>
    <p:sldId id="303" r:id="rId9"/>
    <p:sldId id="302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82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56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07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294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541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944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550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22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一、要感恩牛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在堯舜太平時代，科學不發達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，上蒼乃動了悲憫的慈腸，因而降下牛為人們耕田，代替人們的辛勞，其功勞無非是人們第一大臣，時代的演變，牛除耕田之責任外，還要以「牛奶」為人們哺育下一代！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其偉績更是無以能比，但人忘恩負義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，未曾想到牛的辛勞及偉大，一俟到牛老了衰弱了，便把牠們送往屠宰場，不是太殘忍嗎？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二、要感恩馬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馬的降世，乃為人們代步，背馱東西，並非是讓人關在動物園內任人欣賞！供人玩弄，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但時代的進步，科學的突飛猛進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，以致使馬遺失牠們原本的任務罷了。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480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三、要感恩羊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羊奉命為人清除雜草，以便利人們能辨識方向，更能讓人提高警覺危險之處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，羊的降世，並不是要來給人們做迎親娶媳婦的祭品，更不是要給人們滋補身體之用！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15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四、要感恩狗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狗為人看守門戶，對主人更是忠心耿耿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，牠們不會因主人的貧富而起二心！但人卻不知狗的恩情，竟拿這忠狗宰成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香肉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，唉！感歎！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狗肉真是香肉嗎？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假若把你最忠心朋友的肉，拿來吃而又說香的話，我相信你已經無人性可言了。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481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五、要感恩雞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報曉乃雞最重大的責任，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牠們不論陰天，晴天、雨天，或是因生病而忘記牠們應有的任務。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給予人們太多益處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，但人們卻大量飼養，以牠們的身軀來填滿人們的口腹，不管牠們流浪街頭，橫屍滿街，更不用說會對雞產生感恩的心情！這樣不是很不忍仁嗎？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58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六、要感恩豬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人不能浪費五穀，那剩菜怎麼辦呢？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上蒼有鑑於此，乃降豬來吃這些剩菜，使人們不致落於浪費五穀的罪名，但人都想豬被人飼養，並無恩惠給予人，是要讓人吃其肉，如此更名正言順大吃特吃。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殊不知此並不能滋補身體，怎能不讓人擔憂呢？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154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七、不吃素成不了佛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你今天不吃素，一面聽道理，一面還造下殺生的罪業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；你們想要超生了死，怎麼了啊？吃人家難道就不用還嗎？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這不是為師在強迫你們，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一個學道、學佛的人不吃素，就没有一點慈悲心，學什麼佛呢？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73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八、吃素慈悲不造孽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人生最大的美德就是慈悲，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而這慈悲就是從你的佛性流露出來的。怎樣最慈悲呢？就是持齋。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吃素的好處，除了能讓你們健康少疾病之外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，也能較聰明、較有智慧，最重要的是不造孽。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24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為何要感恩畜生？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九、奉勸世人早持齋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奉勸世人早吃齋   人性物性一處來   忍心殺食同胞肉   將心比心實可哀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420647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730</Words>
  <Application>Microsoft Office PowerPoint</Application>
  <PresentationFormat>如螢幕大小 (16:9)</PresentationFormat>
  <Paragraphs>52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為何要感恩畜生？ 悟見講</vt:lpstr>
      <vt:lpstr>為何要感恩畜生？ 悟見講</vt:lpstr>
      <vt:lpstr>為何要感恩畜生？ 悟見講</vt:lpstr>
      <vt:lpstr>為何要感恩畜生？ 悟見講</vt:lpstr>
      <vt:lpstr>為何要感恩畜生？ 悟見講</vt:lpstr>
      <vt:lpstr>為何要感恩畜生？ 悟見講</vt:lpstr>
      <vt:lpstr>為何要感恩畜生？ 悟見講</vt:lpstr>
      <vt:lpstr>為何要感恩畜生？ 悟見講</vt:lpstr>
      <vt:lpstr>為何要感恩畜生？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2021-01-08T23:53:50Z</dcterms:modified>
  <cp:contentStatus/>
</cp:coreProperties>
</file>