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84" r:id="rId2"/>
    <p:sldId id="282" r:id="rId3"/>
    <p:sldId id="272" r:id="rId4"/>
    <p:sldId id="273" r:id="rId5"/>
    <p:sldId id="279" r:id="rId6"/>
    <p:sldId id="278" r:id="rId7"/>
    <p:sldId id="274" r:id="rId8"/>
    <p:sldId id="283" r:id="rId9"/>
    <p:sldId id="286" r:id="rId10"/>
    <p:sldId id="275" r:id="rId11"/>
    <p:sldId id="276" r:id="rId12"/>
    <p:sldId id="285" r:id="rId13"/>
    <p:sldId id="277" r:id="rId14"/>
    <p:sldId id="271" r:id="rId15"/>
    <p:sldId id="287" r:id="rId16"/>
    <p:sldId id="28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9F72-E15C-47A4-AD15-D9F84C6EC44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96557-D38D-4DFC-8DD3-3FAB32F5D1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96557-D38D-4DFC-8DD3-3FAB32F5D16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80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96557-D38D-4DFC-8DD3-3FAB32F5D16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3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佛家論持齋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涅盤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何如來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不敢食肉？佛言：善男子，夫食肉者斷大悲種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奉勸世人早持齋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人性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物性一處來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忍心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殺食同胞肉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將心比心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實可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哀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煮雲禪師說：千百年來碗裡羹，冤深似海恨難平，欲知世上刀兵劫，但聽屠門夜半聲。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聖經創世紀第一章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29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節云：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哪，我將遍地上一切結種子的蔬菜，和一切樹上所結有核的果子，全賜給你們作食物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留下來的你門都可以吃，唯獨帶血的肉，你們不能吃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b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利末記第十一章</a:t>
            </a:r>
            <a: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41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地上爬物是可憎的，都不可吃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en-US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42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用肚子行走的，和用四足行走的，或許多足的，就是一切爬在地上的，你們不可吃，因為是可憎的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利末記第十一章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43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：你們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不可因什麼爬物，使自己成為可憎的；也不可因這些使自己不潔淨，以致染了汙穢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44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是耶和華你們的上帝，所以你們要成為聖潔，因為我是聖潔的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60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可蘭經第五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章云：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禁止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你們的是，自死的、血、豬，以及絞死的、打死的、摔死的、碰死的、野獸吃過的、石上宰殺的、用籤子分割的，這是犯罪，不可以吃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穆罕默德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之後，第一個先知說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：不要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使你們的胃成為動物的墳墓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14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齋字的深意：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一點玄關竅                      一步上法船　              了卻凡間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                           左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刀斬七情                          右刀斷六慾                一路上天堂                 一路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下地獄                              要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往上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前進                               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向下墮落                    小心謹慎走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256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25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佛家論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心地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：彌勒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菩薩慈氏尊，從初發心不食眾生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肉。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一切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智光明先人慈心因緣不食肉經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：願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吾世世永不起殺想，恒不噉肉，入白光明慈三昧，乃至成佛，制斷肉戒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佛家論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世因果經：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今生福祿為何因？前世齋戒唸經文。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今生多病為何因？殺生害命打飛禽。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今生短命為何因？怨天恨地殺生靈。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今生聰明是何因？前世拜佛持齋人。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佛家論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嚴經：諸眾生求三摩提，當斷世間五種辛食，此五種辛，熟食發淫，生啖嗔恚。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    如是世間食辛之人，縱能宣說十二部經，十方天仙嫌其臭穢，鹹皆遠離。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道家論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呂仙祖曰：我肉眾生肉，形殊理不殊，休令閻君斷，自問應何如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三官經：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世人殺生害命，罪積如山，若不早日猛心回頭，清靜齋戒，懺悔改過，則三災八難，其劫難脫。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玉皇大天尊關聖帝君警世文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的啟示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科學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理論將對證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信你們察分明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日後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世界將更新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留素食持齋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一切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五葷之食物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</a:t>
            </a:r>
            <a:r>
              <a:rPr lang="zh-TW" alt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齊</a:t>
            </a:r>
            <a:r>
              <a:rPr lang="zh-TW" alt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齊掃盡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根不生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非是為兄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哄騙你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科學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長篇有證明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>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玉皇大天尊關聖帝君警世文的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啟示</a:t>
            </a:r>
            <a:endParaRPr lang="en-US" altLang="zh-TW" b="1" dirty="0" smtClean="0"/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殺生害命空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妄想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信請看一日現　            任你身鐵口能辯　             身若汙穢齊掃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無應驗吾失信　           願受皇母降職權　             天地變遷吾明然　              關某雖是武身漢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也曾為眾淚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不乾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儒家論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持齋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孔老夫子曾託辭</a:t>
            </a:r>
            <a:r>
              <a:rPr lang="zh-TW" altLang="en-US" sz="4000" dirty="0" smtClean="0">
                <a:ea typeface="全真顏體" pitchFamily="49" charset="-120"/>
              </a:rPr>
              <a:t>：肉</a:t>
            </a:r>
            <a:r>
              <a:rPr lang="zh-TW" altLang="en-US" sz="4000" dirty="0">
                <a:ea typeface="全真顏體" pitchFamily="49" charset="-120"/>
              </a:rPr>
              <a:t>切不方正不</a:t>
            </a:r>
            <a:r>
              <a:rPr lang="zh-TW" altLang="en-US" sz="4000" dirty="0" smtClean="0">
                <a:ea typeface="全真顏體" pitchFamily="49" charset="-120"/>
              </a:rPr>
              <a:t>吃      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變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味腐壞不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吃          </a:t>
            </a:r>
            <a:r>
              <a:rPr lang="zh-TW" altLang="en-US" sz="4000" dirty="0" smtClean="0">
                <a:ea typeface="全真顏體" pitchFamily="49" charset="-120"/>
              </a:rPr>
              <a:t>顏色</a:t>
            </a:r>
            <a:r>
              <a:rPr lang="zh-TW" altLang="en-US" sz="4000" dirty="0">
                <a:ea typeface="全真顏體" pitchFamily="49" charset="-120"/>
              </a:rPr>
              <a:t>味道不好不</a:t>
            </a:r>
            <a:r>
              <a:rPr lang="zh-TW" altLang="en-US" sz="4000" dirty="0" smtClean="0">
                <a:ea typeface="全真顏體" pitchFamily="49" charset="-120"/>
              </a:rPr>
              <a:t>吃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沒有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佐料也不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吃   </a:t>
            </a:r>
            <a:r>
              <a:rPr lang="zh-TW" altLang="en-US" sz="4000" dirty="0" smtClean="0">
                <a:ea typeface="全真顏體" pitchFamily="49" charset="-120"/>
              </a:rPr>
              <a:t>生</a:t>
            </a:r>
            <a:r>
              <a:rPr lang="zh-TW" altLang="en-US" sz="4000" dirty="0">
                <a:ea typeface="全真顏體" pitchFamily="49" charset="-120"/>
              </a:rPr>
              <a:t>熟烹飪沒有煮好不</a:t>
            </a:r>
            <a:r>
              <a:rPr lang="zh-TW" altLang="en-US" sz="4000" dirty="0" smtClean="0">
                <a:ea typeface="全真顏體" pitchFamily="49" charset="-120"/>
              </a:rPr>
              <a:t>吃           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不是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正餐全部都不吃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肉</a:t>
            </a:r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zh-TW" altLang="en-US" sz="4000" dirty="0" smtClean="0">
                <a:ea typeface="全真顏體" pitchFamily="49" charset="-120"/>
              </a:rPr>
              <a:t>                   以此</a:t>
            </a:r>
            <a:r>
              <a:rPr lang="zh-TW" altLang="en-US" sz="4000" dirty="0">
                <a:ea typeface="全真顏體" pitchFamily="49" charset="-120"/>
              </a:rPr>
              <a:t>證明儒教提倡素食。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61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為什麼要持齋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儒家論持齋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儒教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：孔夫子一生最慎重者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齋、戰、疾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是仁之本，是關係生靈生命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夫子曰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其生不忍見其死，聞其聲不忍食其肉，是以君子遠庖廚也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：志士仁人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無求生以害仁，有殺身以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成仁。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</TotalTime>
  <Words>648</Words>
  <Application>Microsoft Office PowerPoint</Application>
  <PresentationFormat>如螢幕大小 (16:9)</PresentationFormat>
  <Paragraphs>58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Franklin Gothic Book</vt:lpstr>
      <vt:lpstr>全真顏體</vt:lpstr>
      <vt:lpstr>微軟正黑體</vt:lpstr>
      <vt:lpstr>新細明體</vt:lpstr>
      <vt:lpstr>Arial</vt:lpstr>
      <vt:lpstr>Calibri</vt:lpstr>
      <vt:lpstr>Wingdings 2</vt:lpstr>
      <vt:lpstr>科技</vt:lpstr>
      <vt:lpstr>為什麼要持齋1</vt:lpstr>
      <vt:lpstr>為什麼要持齋 2</vt:lpstr>
      <vt:lpstr>為什麼要持齋3</vt:lpstr>
      <vt:lpstr>為什麼要持齋4</vt:lpstr>
      <vt:lpstr>為什麼要持齋5</vt:lpstr>
      <vt:lpstr>為什麼要持齋6</vt:lpstr>
      <vt:lpstr>為什麼要持齋7</vt:lpstr>
      <vt:lpstr>為什麼要持齋8</vt:lpstr>
      <vt:lpstr>為什麼要持齋9</vt:lpstr>
      <vt:lpstr>為什麼要持齋10</vt:lpstr>
      <vt:lpstr>為什麼要持齋11</vt:lpstr>
      <vt:lpstr>為什麼要持齋12</vt:lpstr>
      <vt:lpstr>為什麼要持齋13</vt:lpstr>
      <vt:lpstr>為什麼要持齋14</vt:lpstr>
      <vt:lpstr>為什麼要持齋1</vt:lpstr>
      <vt:lpstr>為什麼要持齋1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75</cp:revision>
  <dcterms:created xsi:type="dcterms:W3CDTF">2014-02-15T05:50:45Z</dcterms:created>
  <dcterms:modified xsi:type="dcterms:W3CDTF">2016-06-22T00:57:32Z</dcterms:modified>
</cp:coreProperties>
</file>