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4" r:id="rId5"/>
    <p:sldId id="30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6344783-6A74-41F0-BC14-3C3F7FC1E5F9}"/>
    <pc:docChg chg="custSel addSld modSld">
      <pc:chgData name="老兄 悟見" userId="d3c841b5715e98f1" providerId="LiveId" clId="{86344783-6A74-41F0-BC14-3C3F7FC1E5F9}" dt="2022-01-26T07:34:30.207" v="44" actId="20578"/>
      <pc:docMkLst>
        <pc:docMk/>
      </pc:docMkLst>
      <pc:sldChg chg="modSp mod">
        <pc:chgData name="老兄 悟見" userId="d3c841b5715e98f1" providerId="LiveId" clId="{86344783-6A74-41F0-BC14-3C3F7FC1E5F9}" dt="2022-01-22T10:56:14.322" v="32" actId="207"/>
        <pc:sldMkLst>
          <pc:docMk/>
          <pc:sldMk cId="2498647851" sldId="300"/>
        </pc:sldMkLst>
        <pc:spChg chg="mod">
          <ac:chgData name="老兄 悟見" userId="d3c841b5715e98f1" providerId="LiveId" clId="{86344783-6A74-41F0-BC14-3C3F7FC1E5F9}" dt="2022-01-22T10:56:14.322" v="32" actId="207"/>
          <ac:spMkLst>
            <pc:docMk/>
            <pc:sldMk cId="2498647851" sldId="300"/>
            <ac:spMk id="5" creationId="{00000000-0000-0000-0000-000000000000}"/>
          </ac:spMkLst>
        </pc:spChg>
      </pc:sldChg>
      <pc:sldChg chg="modSp mod">
        <pc:chgData name="老兄 悟見" userId="d3c841b5715e98f1" providerId="LiveId" clId="{86344783-6A74-41F0-BC14-3C3F7FC1E5F9}" dt="2022-01-22T10:56:29.142" v="34" actId="207"/>
        <pc:sldMkLst>
          <pc:docMk/>
          <pc:sldMk cId="1081704672" sldId="301"/>
        </pc:sldMkLst>
        <pc:spChg chg="mod">
          <ac:chgData name="老兄 悟見" userId="d3c841b5715e98f1" providerId="LiveId" clId="{86344783-6A74-41F0-BC14-3C3F7FC1E5F9}" dt="2022-01-22T10:56:29.142" v="34" actId="207"/>
          <ac:spMkLst>
            <pc:docMk/>
            <pc:sldMk cId="1081704672" sldId="301"/>
            <ac:spMk id="5" creationId="{00000000-0000-0000-0000-000000000000}"/>
          </ac:spMkLst>
        </pc:spChg>
      </pc:sldChg>
      <pc:sldChg chg="modSp mod">
        <pc:chgData name="老兄 悟見" userId="d3c841b5715e98f1" providerId="LiveId" clId="{86344783-6A74-41F0-BC14-3C3F7FC1E5F9}" dt="2022-01-22T10:56:40.227" v="36" actId="207"/>
        <pc:sldMkLst>
          <pc:docMk/>
          <pc:sldMk cId="4047486618" sldId="302"/>
        </pc:sldMkLst>
        <pc:spChg chg="mod">
          <ac:chgData name="老兄 悟見" userId="d3c841b5715e98f1" providerId="LiveId" clId="{86344783-6A74-41F0-BC14-3C3F7FC1E5F9}" dt="2022-01-22T10:56:40.227" v="36" actId="207"/>
          <ac:spMkLst>
            <pc:docMk/>
            <pc:sldMk cId="4047486618" sldId="302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6344783-6A74-41F0-BC14-3C3F7FC1E5F9}" dt="2022-01-26T07:34:30.207" v="44" actId="20578"/>
        <pc:sldMkLst>
          <pc:docMk/>
          <pc:sldMk cId="1353858372" sldId="303"/>
        </pc:sldMkLst>
        <pc:spChg chg="mod">
          <ac:chgData name="老兄 悟見" userId="d3c841b5715e98f1" providerId="LiveId" clId="{86344783-6A74-41F0-BC14-3C3F7FC1E5F9}" dt="2022-01-26T07:34:30.207" v="44" actId="20578"/>
          <ac:spMkLst>
            <pc:docMk/>
            <pc:sldMk cId="1353858372" sldId="303"/>
            <ac:spMk id="5" creationId="{00000000-0000-0000-0000-000000000000}"/>
          </ac:spMkLst>
        </pc:spChg>
      </pc:sldChg>
      <pc:sldChg chg="modSp mod">
        <pc:chgData name="老兄 悟見" userId="d3c841b5715e98f1" providerId="LiveId" clId="{86344783-6A74-41F0-BC14-3C3F7FC1E5F9}" dt="2022-01-22T10:56:52.789" v="38" actId="207"/>
        <pc:sldMkLst>
          <pc:docMk/>
          <pc:sldMk cId="288684931" sldId="304"/>
        </pc:sldMkLst>
        <pc:spChg chg="mod">
          <ac:chgData name="老兄 悟見" userId="d3c841b5715e98f1" providerId="LiveId" clId="{86344783-6A74-41F0-BC14-3C3F7FC1E5F9}" dt="2022-01-22T10:56:52.789" v="38" actId="207"/>
          <ac:spMkLst>
            <pc:docMk/>
            <pc:sldMk cId="288684931" sldId="30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197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8341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1931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482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為什麼要你吃素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一、吃素好處有很多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很多人吃素之後，身心還有精神狀態，都變得非常好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，工作、事業也就跟著順利，人際關係也愈來愈好，家庭又很和順，好的氣就帶動好的運、帶動好的磁場，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所以只要徒兒，一發心要清口茹素，有形、無形的都會撥轉、改變很多。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為什麼要你吃素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二、吃素能契入佛心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徒兒們都喜歡拜佛，要清口持齋茹素，才能契入聖賢仙佛，慈悲聖命的本懷。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這個世界上；沒有任何宗教是不仁慈的，沒有任何一位聖佛是不慈悲的。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宗教都是仁慈的，仙佛都是慈悲的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，所以一個宗教，若沒有教導人們，要以對待人類的方式，來對待動物，就不是一個仁慈的宗教。如果一位聖佛，沒有教導祂的信眾門徒，要以對待人類的方式，來對待動物，祂就不是一位慈悲的聖佛。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170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為什麼要你吃素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三、沒吃素會漏功德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今天徒兒，若是沒有持齋茹素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，一邊做功德，其實一邊是在漏功德，就算徒兒，時常進出佛堂，來行功立德，也是沒有很大的效益。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就好比徒兒；一邊賺錢、一邊花錢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，都沒有存錢，還是沒錢啊，所以要清口茹素，才是跟聖賢仙佛站在一起的。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7486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為什麼要你吃素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四、吃素營養沒毒素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素食絕對是比葷食，更具有營養價值的飲食，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而且素食沒有肉中一切有害的物質。素食是維持健康、養顏美容，遠離疾病最好的食物、大自然良藥。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你的食物就是你的藥物，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要以最乾淨、清淨的食物；素食來當你們的藥物，這樣才會遠離疾病。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684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為什麼要你吃素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五、勿將肚子當墳墓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人既然說；是上帝的兒女，那麼這個身體，應該是既乾淨又明亮的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，而不是被當作動物的墳墓。 人類靠著動物的死亡來存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活，那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人類的肚子，就是另外一種形式的墳墓。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385837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2941</TotalTime>
  <Words>484</Words>
  <Application>Microsoft Office PowerPoint</Application>
  <PresentationFormat>如螢幕大小 (16:9)</PresentationFormat>
  <Paragraphs>28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為什麼要你吃素 悟見講</vt:lpstr>
      <vt:lpstr>為什麼要你吃素 悟見講</vt:lpstr>
      <vt:lpstr>為什麼要你吃素 悟見講</vt:lpstr>
      <vt:lpstr>為什麼要你吃素 悟見講</vt:lpstr>
      <vt:lpstr>為什麼要你吃素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2022-01-26T07:34:37Z</dcterms:modified>
  <cp:contentStatus/>
</cp:coreProperties>
</file>