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sldIdLst>
    <p:sldId id="296" r:id="rId2"/>
    <p:sldId id="297" r:id="rId3"/>
    <p:sldId id="312" r:id="rId4"/>
    <p:sldId id="311" r:id="rId5"/>
    <p:sldId id="310" r:id="rId6"/>
    <p:sldId id="309" r:id="rId7"/>
    <p:sldId id="308" r:id="rId8"/>
    <p:sldId id="307" r:id="rId9"/>
    <p:sldId id="306" r:id="rId10"/>
    <p:sldId id="305" r:id="rId11"/>
    <p:sldId id="304" r:id="rId12"/>
    <p:sldId id="303" r:id="rId13"/>
    <p:sldId id="302" r:id="rId14"/>
    <p:sldId id="301" r:id="rId15"/>
    <p:sldId id="300" r:id="rId16"/>
    <p:sldId id="299" r:id="rId17"/>
    <p:sldId id="298" r:id="rId18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5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2017/12/1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2017/12/1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2017/12/1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灶君談清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口吃素㈣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、渡人先渡己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灶君慈悲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所以我們要渡人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，要成全人，還是要從自己做起，自己修養好，自然講的話，就容易感動人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自己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隨隨便便，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道理說得再好，人家都不會相信。在我們的愛心裡面，沒有任何的惡念、邪思，要光明坦蕩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灶君談清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口吃素㈣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十、早日立清口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灶君慈悲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能夠清口茹素的人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，就快點實行，如果還有環境上不方便、條件不允許，先從「肉邊菜」開始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就是，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不要去吃到眾生的肉，慢慢的學習。</a:t>
            </a:r>
          </a:p>
        </p:txBody>
      </p:sp>
    </p:spTree>
    <p:extLst>
      <p:ext uri="{BB962C8B-B14F-4D97-AF65-F5344CB8AC3E}">
        <p14:creationId xmlns:p14="http://schemas.microsoft.com/office/powerpoint/2010/main" val="251536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灶君談清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口吃素㈣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十一、雞蛋牛奶不要吃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灶君慈悲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講師、壇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主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雞蛋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牛奶，一定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不要吃；清口以上，能夠不吃是最好的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剛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學習吃素的人，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你說有時候不小心，或者不方便，不是說可以，但是，大家知道就好了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8148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灶君談清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口吃素㈣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十二、不要喝飲料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灶君慈悲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不要喝飲料，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喝水可以加一些檸檬水，讓自己身體更健康，更有活力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其他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的碳水化合物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包括飲料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不要去吃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706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灶君談清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口吃素㈣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十三、多説善語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灶君慈悲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在各個集會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、各個道場，把這些訓文送給大家看，讓吃素的人能夠更明瞭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我們講話，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要很誠懇、一定要很有禮貌，不要是是非非講來講去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尤其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在道場上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，我們都要善言善語，要說利益眾生的話，不要說讓人家退道、讓人產生煩惱、讓人家沒有信心、沒有希望的話，這些都不要講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1356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灶君談清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口吃素㈣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十四、推廣清口素食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灶君慈悲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把他整理整理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，然後去推廣，藉著這個，跟眾生廣結善緣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只要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照著這樣做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，仙佛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菩薩，也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會保佑，也會讓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你們，很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健康很順利，家庭很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幸福，很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美滿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4719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灶君談清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口吃素㈣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十五、多找好處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灶君慈悲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不要常常看人家的缺點，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多找好處。孩子愛哭，你常常說它不愛哭，他就不愛哭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孩子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喜歡耍脾氣，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你常跟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人家，提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你孩子的好處，自然子女就會感受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到，就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會改變。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8909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灶君談清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口吃素㈣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十六、擧頭三尺有神明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灶君慈悲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我們自己要很小心很謹慎，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尤其當人家的子女媳婦，該做的一定要去做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雖然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表面上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，你們看不到有任何仙佛菩薩，因為不是每個人看得到的，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但還是有人看到在佛堂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有三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主考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你們在家裡有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我灶君，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隨時隨地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有報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事靈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童，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大家要好好地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，謹慎自己的言行舉止，知道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嗎？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5572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灶君談清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口吃素㈣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十七、不談沒有用的話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灶君慈悲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大家好好的做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，好好學習好好修道，不說是是非非，不談沒有用的話。平常讀書交談的時候，彼此講個勵志的故事，講一段仙佛聖語，互相勉勵，整個道氣都能提昇，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點傳師、講師請你們要帶動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，仙佛講的話你們要常常去帶動、常常去提，祝福大家身心健康，修道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能夠道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成天上，名留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人間。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7899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灶君談清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口吃素㈣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二、要注意厨房清潔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灶君慈悲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今天灶君我來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，還要提醒各位，尤其在廚房負責的人，一定要注意東西，不要買很多，而放到壞掉爛掉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也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不要到處亂七八糟，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要整理整齊清潔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32405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灶君談清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口吃素㈣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三、煮飯心情要好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灶君慈悲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我們煮東西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出來，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給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人家吃，要衛生要有營養，不要一邊煮菜，一邊生氣，煮出來的菜，人家吃了都不健康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一邊煮菜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一邊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祝福，眾生吃了，就會很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高興，很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健康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0817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灶君談清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口吃素㈣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四、知福惜福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灶君慈悲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現在物質很豐富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，大家經濟都很不錯，所以買很多吃很多，還會剩下很多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以後大家，要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節省一點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，我們節省起來，是為自己留一點福氣、為子孫留一點福氣，不要把一切都用光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7076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灶君談清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口吃素㈣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五、多喝白開水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灶君慈悲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現在的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人，喜歡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喝飲料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，奉勸大家，加糖的，加香料的各種飲料，盡量不要喝，多喝白開水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水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能夠促進我們的血液循環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，尤其喝好的水、健康的水，身體會更健康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87418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灶君談清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口吃素㈣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六、市售飲料要少喝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灶君慈悲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不要為了貪甜味、貪香味，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飲料一杯一杯、一罐接一罐，這樣以後就不太好，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為什麼？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人，很多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慢性病，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從飲食上就有很多的關聯，吃太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多，也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會造成這些疾病的產生，各位賢士要好好地，進而推廣出去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6807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灶君談清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口吃素㈣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七、飲食要均衡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灶君慈悲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在吃素方面，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不用怕沒有營養。各種顏色的蔬菜，有不同的營養，吃五穀、芽菜、蔬菜、水果營養一定很均衡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飲食不要說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怕胖，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米飯吃得很少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，最少米飯要佔一半，只吃水果或蔬菜營養會不均衡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0202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灶君談清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口吃素㈣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八、吃素營養沒問題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灶君慈悲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大家平常都很有研究，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相信現在的人，吃素沒有營養不足的問題，只有營養過剩的問題。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營養過剩也很負擔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，營養不足的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人，照著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前面講得去做，自然營養就會均衡、身體就會健康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6112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灶君談清</a:t>
            </a:r>
            <a:r>
              <a:rPr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口吃素㈣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九、不要吃太多</a:t>
            </a:r>
          </a:p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灶君慈悲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我們要給大家正確的觀念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，不是說我要佈施，他要佈施，佈施很多，大家吃很多，吃的打瞌睡，這樣沒道理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7496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523</TotalTime>
  <Words>1255</Words>
  <Application>Microsoft Office PowerPoint</Application>
  <PresentationFormat>如螢幕大小 (16:9)</PresentationFormat>
  <Paragraphs>87</Paragraphs>
  <Slides>17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25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灶君談清口吃素㈣ 悟見講</vt:lpstr>
      <vt:lpstr>灶君談清口吃素㈣ 悟見講</vt:lpstr>
      <vt:lpstr>灶君談清口吃素㈣ 悟見講</vt:lpstr>
      <vt:lpstr>灶君談清口吃素㈣ 悟見講</vt:lpstr>
      <vt:lpstr>灶君談清口吃素㈣ 悟見講</vt:lpstr>
      <vt:lpstr>灶君談清口吃素㈣ 悟見講</vt:lpstr>
      <vt:lpstr>灶君談清口吃素㈣ 悟見講</vt:lpstr>
      <vt:lpstr>灶君談清口吃素㈣ 悟見講</vt:lpstr>
      <vt:lpstr>灶君談清口吃素㈣ 悟見講</vt:lpstr>
      <vt:lpstr>灶君談清口吃素㈣ 悟見講</vt:lpstr>
      <vt:lpstr>灶君談清口吃素㈣ 悟見講</vt:lpstr>
      <vt:lpstr>灶君談清口吃素㈣ 悟見講</vt:lpstr>
      <vt:lpstr>灶君談清口吃素㈣ 悟見講</vt:lpstr>
      <vt:lpstr>灶君談清口吃素㈣ 悟見講</vt:lpstr>
      <vt:lpstr>灶君談清口吃素㈣ 悟見講</vt:lpstr>
      <vt:lpstr>灶君談清口吃素㈣ 悟見講</vt:lpstr>
      <vt:lpstr>灶君談清口吃素㈣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251</cp:revision>
  <dcterms:created xsi:type="dcterms:W3CDTF">2014-02-15T05:50:45Z</dcterms:created>
  <dcterms:modified xsi:type="dcterms:W3CDTF">2017-12-01T06:39:02Z</dcterms:modified>
  <cp:contentStatus/>
</cp:coreProperties>
</file>