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、吃要慎重選擇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大家想一想，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我們平常都吃一些什麼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哪些東西，以後不要去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哪些東西需要再加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好好思考。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為了身體健康，「貪」很多，要注意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貪、嗔、癡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的貪是三毒之一，所以把毒素吃進去絕對不會健康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十、妄語説多的惡報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一個不說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妄語、妄言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，舌頭能夠把臉覆蓋住。你們舌頭伸出來能夠碰到鼻子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大家試試看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，所以累劫累世，妄言打得太多的，要小心沒有舌頭喔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要小心不會說話喔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56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十一、妄語説多易蛀牙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你們的牙齒有幾顆 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蛀牙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很多、牙齒掉很多的，都要反省反省，說話說的實不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實在？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說的話，是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真還是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騙人害人？還是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成全別人、利益別人，自己要多想一想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40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十二、不打妄語口清香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我們能夠守住這個戒律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，自然就能夠散發清香，不會一張口，人家就會躲得遠遠的；你會說「火氣大」，那是一時半刻的，三天兩天就能去除，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但如果是長期口氣很不好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，那自己要想一想，是不是惡言惡語說太多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這些都是要好好反省、好好的思考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82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十三、妄語不守難度人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同樣講這樣一句話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某某人，道很好，你來求道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別人講他都不心動，你講他就願意跟你來，表示你平常做人很有信用，人家願意相信我們；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如果我們講十次八次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，人家都不願意，別人一說就跟他來求道，那就是我們自己，可能平常信用不是很好，可能妄語這個戒，守得不是很徹底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58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十四、德性不夠難服衆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同樣一件事作分析，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你很慈悲要跟別人解釋，人家不願意聽，而別人講他就很高興接受，這中間的差別是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就是我們累劫累世的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口德，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得不好，仔細看一看、仔細一比較，我講的完全跟他一樣，為什麼別人聽他說、相信他說，不肯聽我說、不願意相信我說，那就是自己的德性不夠，自己要好好加強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69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十五、有德性能化衆生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我們願意去學習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、願意去改正，日後我們所說出來的話，也能攝受眾生，把眾生感動，這是我們之所以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傳遍世界各國。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有人辦得很宏展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，有人辦得人很少，辦道的人數少，講課聽課的人也不多，開班也寥寥可數，就要反省自己的德性夠不夠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自己平常戒律守的好不好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4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二、有愛心就能健康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吃東西的時候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，先想到別人，有沒有得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吃？不要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光想自己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有愛心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，吃一點點也能夠很健康，沒有愛心又貪很多，吃進去不見得健康，想清楚了以後就照著做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26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三、心情好吃出健康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吃飯的時候，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不要擺著一張臉，也不要罵家裡的人，更不要吵架，已經要吃飯了，不要把氣氛搞得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如果天天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開心心的，照著前面這些去做，保證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你們，都會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很漂亮，不用化妝品、不用營養品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微笑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就能夠讓你年輕很多歲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29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四、吃素不代表清口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，不是只有吃素這一件事情，我們身心都要很清靜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去做，不好的念頭不要去想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92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五、清口不亂説活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喜歡罵人，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喜歡東家說一說、西家說一說，搞得人家不得安寧，搞得甲誤會乙、乙怨恨甲，這種人老天討厭他、人也討厭他。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喜歡拍馬屁、講諂媚的話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，講話不實在，黑的講成白的，沒有的說成有的，連鬼神都要嫌棄他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48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六、一句善語一朵蓮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一句善語一朵蓮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，講出來的話，就像口中一朵漂亮的蓮花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講出來的話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，像一把劍，這樣就不好了。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56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七、清口福報大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如果除去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惡口、兩舌、綺語、妄言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，講話實實在在，說好話、說實在的話、說誠懇的話，這種人會得到很好的福報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338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八、講話聲音要適中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講話，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吱吱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喳喳地，人家不見得會注意聽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慢慢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不要聲音很尖銳、很高亢，反而能夠深入人心，這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一點，大家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都要注意，不要常常高聲喧嘩，吵吵鬧鬧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51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口吃素㈢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九、講話要誠誠懇懇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各位講師請注意，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我們今天領了「講師命」，就是要代天宣化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要誠誠懇懇，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有任何意見慢慢地說，好好溝通，不要講些不實在的話，破壞自己的道根，這樣很可惜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72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528</TotalTime>
  <Words>1190</Words>
  <Application>Microsoft Office PowerPoint</Application>
  <PresentationFormat>如螢幕大小 (16:9)</PresentationFormat>
  <Paragraphs>73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  <vt:lpstr>灶君談清口吃素㈢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238</cp:revision>
  <dcterms:created xsi:type="dcterms:W3CDTF">2014-02-15T05:50:45Z</dcterms:created>
  <dcterms:modified xsi:type="dcterms:W3CDTF">2017-12-01T06:18:02Z</dcterms:modified>
  <cp:contentStatus/>
</cp:coreProperties>
</file>