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96" r:id="rId2"/>
    <p:sldId id="297" r:id="rId3"/>
    <p:sldId id="314" r:id="rId4"/>
    <p:sldId id="313" r:id="rId5"/>
    <p:sldId id="312" r:id="rId6"/>
    <p:sldId id="311" r:id="rId7"/>
    <p:sldId id="310" r:id="rId8"/>
    <p:sldId id="309" r:id="rId9"/>
    <p:sldId id="308" r:id="rId10"/>
    <p:sldId id="307" r:id="rId11"/>
    <p:sldId id="306" r:id="rId12"/>
    <p:sldId id="305" r:id="rId13"/>
    <p:sldId id="304" r:id="rId14"/>
    <p:sldId id="303" r:id="rId15"/>
    <p:sldId id="302" r:id="rId16"/>
    <p:sldId id="301" r:id="rId17"/>
    <p:sldId id="300" r:id="rId18"/>
    <p:sldId id="299" r:id="rId19"/>
    <p:sldId id="298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、殺生會多病多災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如果生性殘忍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，看到就捏死殺死，這個人以後就很多病很多災難。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大家一定要小心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，看到螞蟻、蟑螂、蚊子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…..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等等，要放過牠，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十、雞蛋牛奶不要吃</a:t>
            </a: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清口的人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，雞蛋、牛奶不要吃。你們會覺得吃素了，不吃雞蛋營養不夠，不喝牛奶長不高，其實這些都是錯誤的觀念。不喝牛奶，可以喝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豆奶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不吃</a:t>
            </a:r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雞蛋，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吃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都是蛋白質很高的東西，蛋白質太高，尤其對成年人來講，是負擔不是營養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正在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成長的青少年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，可以吃黃豆、豆奶，吃一些芝麻；芝麻的鈣是牛奶的十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04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十一、吃素不會沒營養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所以大家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不用擔心吃素會沒有營養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，只要觀念正確，可以長得又高又壯，身體健康，而且不結惡緣，命運會更好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7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十二、動物奶類不要吃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雞蛋不能吃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，鴨蛋能不能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牛奶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不要喝，羊奶要不要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不要喝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自己要認真想一想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22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十三、素料盡量不要吃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現在有沒有吃很多加工的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素料、餅乾、糖果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有色素、防腐劑、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有糖精、有各種添加物的東西，大家盡量不要吃，吃進去身體會很辛苦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253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十四、素料很多不純素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現在吃素的人，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很喜歡吃素料，像素雞、素魚排、素肉排、丸子、素蝦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...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形形色色，花樣百出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起來還說這個味道很像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。告訴各位，這些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東西，你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要謹慎防範，很多就是添加了真正的魚漿肉漿，所以素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料，盡量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036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十五、多吃豆類製品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很單純的豆腐豆乾豆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大家都可以攝取，光吃蔬菜覺得太單調，你就多吃一些根莖類的東西，如紅蘿蔔，都可以做出很好的料理，既下飯又營養。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飲食一定要慎選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，不要光顧著好吃、很香，要想著吃下去對身體好不好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75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十六、營養品適當即可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有些人說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我要多吃一些營養品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，營養品好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營養品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不是不好，適當地補充就好了，但是不要本末倒置。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營養品，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在你某些時候需要它，那你就去買來吃，但是把三餐均衡的營養調配周全，才是最重要的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59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十七、不要把經濟搞垮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如果為了吃營養品，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把自己的經濟搞得很重，一邊擔心錢，一邊又要吃得很營養，想著營養品，才能夠維持我的體力，那這樣身體會健康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不見得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會健康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因為你有心理負擔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，那個負擔，讓你的心情不能夠放鬆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49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十八、健康來自各因素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所以我們吃什麼是一回事，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健不健康是同一回事，還是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另一回事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不是同一回事，也不是另一回事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包含因果、包含情緒、包含作息種種。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所以「吃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基本的一環，但是還要其他條件作配合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68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十九、吃要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乎道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有時候，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覺得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自己，選擇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的東西都很健康，這個也很好，那個也不錯，但是吃得太多會消化不良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有中庸之道，「過之」跟「不及」都是不好的。</a:t>
            </a:r>
          </a:p>
        </p:txBody>
      </p:sp>
    </p:spTree>
    <p:extLst>
      <p:ext uri="{BB962C8B-B14F-4D97-AF65-F5344CB8AC3E}">
        <p14:creationId xmlns:p14="http://schemas.microsoft.com/office/powerpoint/2010/main" val="24501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二、心慈悲昆蟲不擾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我們把環境整理好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，時時存著好的心念，心念就像電波一樣，會感應這些東西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我們的心念很慈悲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、很善良，這些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東西，就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不敢來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干擾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981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三、給牠活給自己活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自己要好好想一想，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把環境整理整理，把心境也整理整理。心中不可存著「如果牠不來，我就不會殺牠；牠不來咬我，我就不會打牠；他不走到我的院子裡，我就不會用石頭丟牠。」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就算他侵犯到你，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我們只要把心胸放寬放大一點，盡量讓牠有一條活路，因為我們給牠活路，就是給自己一條活路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88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四、不殺生上天保佑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我們能夠善待別人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、善待芸芸眾生，上天也會善待我們。遇到災難要化險為夷、要遇難呈祥，就要平常下功夫。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聽了很多道理，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把它實踐出來，那各位就是有福氣之人；聽了很多道理，做得不夠徹底，那就很可惜，尤其很多修道多年的，更要注意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02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五、吃蔬菜水果健康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我們不吃肉，要吃什麼呢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？蔬菜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水果，會讓我們身體健康，很有活力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蔬菜水果，要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這裡給大家一個建議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我們吃蔬菜兩分，水果就一份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70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六、如何吃水果？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現在的人物質豐富，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水果當飯吃，吃很多不見得對、不見得好。如吃西瓜，紅色的吃完，再多咬一口，把白色的那一層多吃一點，綠色的那一層不要吃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吃橙，外面黃色的削掉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，中間那層白色的，是最有營養的，不要把他丟掉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699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七、粗食淡飯身体好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現在時代很進步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，資訊很發達，不要固守以前的老思想，白米飯只有熱量，沒有營養，吃越粗糙的食物，對我們越好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吃得很精緻，越精緻纖維素越少，吃得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進去，排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不出來就很辛苦。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990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八、多吃五穀雜糧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五穀雜糧，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有很多微量元素，讓我們神經受到很好的照顧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菜讓我們很有活力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，尤其能夠生食更好，不見得全部生食，但是一餐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裡面，三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盤菜有一樣生食，就可以增加我們的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酵素，和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消化酶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菜，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很熟很爛，營養都流失了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670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九、油炸甜食要少吃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吃素一定會很健康，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只是看各位怎麼吃，大家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如果，跟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以前一樣，喜歡吃油炸的、很甜的、很鹹的，味道很夠，你說「我吃素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怎麼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還吃得身體這樣子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是神佛沒有保佑。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神佛不保佑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自己，沒有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好好把自己照顧好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32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527</TotalTime>
  <Words>1491</Words>
  <Application>Microsoft Office PowerPoint</Application>
  <PresentationFormat>如螢幕大小 (16:9)</PresentationFormat>
  <Paragraphs>96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  <vt:lpstr>灶君談清口㈡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248</cp:revision>
  <dcterms:created xsi:type="dcterms:W3CDTF">2014-02-15T05:50:45Z</dcterms:created>
  <dcterms:modified xsi:type="dcterms:W3CDTF">2017-12-01T02:37:14Z</dcterms:modified>
  <cp:contentStatus/>
</cp:coreProperties>
</file>