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96" r:id="rId2"/>
    <p:sldId id="297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303" r:id="rId11"/>
    <p:sldId id="302" r:id="rId12"/>
    <p:sldId id="311" r:id="rId13"/>
    <p:sldId id="301" r:id="rId14"/>
    <p:sldId id="300" r:id="rId15"/>
    <p:sldId id="299" r:id="rId16"/>
    <p:sldId id="298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、持齋吃素壽命延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我們能夠持齋、能夠護生愛命，那是為自己造福，讓自己能夠健康、能夠平安，延長我們的壽命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十、五戒守好成神仙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我們不殺生，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雞、鴨、魚、豬等，讓牠們活命，不要去殺害，不要去吃牠的肉，我們就沒有犯到殺戒。</a:t>
            </a:r>
          </a:p>
          <a:p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殺、盜、淫、妄、酒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就是五戒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，這五戒能夠守好的人，福慧就會增添，五戒守得完完全全，就能夠超凡入聖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653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十一、存著慈悲的心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我們存著慈悲的心，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對待每一位眾生，不只是對這些小動物，對人也要一份慈悲心。對家裡的人，要不要有慈悲心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啊？不要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看到前賢就鞠躬問好，在家裡看到父母都板著一張臉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282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十一、存著慈悲的心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對待兄弟姊妹，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吵吵鬧鬧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子女可以又打又罵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嗎？都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喔！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慈悲的心念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，是在二六時中，把他表現出來，不是只有來佛堂才要表現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65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十二、衆生皆有靈性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芸芸眾生，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形象不一樣，有的人是黃頭髮、有的人黑頭髮；有的人黑皮膚，每個人種都不一樣，我們要互相關懷彼此尊重。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芸芸眾生裡除了人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，還有各種不同的動物，因為每一個人因緣果報不同，所以有的身為人、有的身為畜生，都是自己造來的，是牠以前作錯事，所以落入畜生道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183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一塊還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一塊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如果我們去殺生、去吃牠的肉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，日後難免會走向牠那一途。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然而靈性同一源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，雖然牠們的形象，跟我們不同，講的話各位聽不懂，各位講的話牠們也聽不明白，但是靈性是一樣的，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我們吃了牠的肉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，跟牠們結了惡緣，下輩子償還的時候，可能變成被吃的那一個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013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報不要怨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因緣果報來的時候不要怨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，一切都是自作自受；因緣果報好的，也不要驕傲，更要謹慎小心。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有福氣要更加惜福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，要更加緊造福，讓我們的福源源不絕，不要把福氣享盡了，以後流浪生死就很可憐哦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813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十五、學佛就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我們修行，要學習仙佛菩薩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，第一就是，要跟眾生斷絕惡緣，你不吃牠，就沒有這個惡緣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殺牠，自然上天，也會暗中庇佑我們。</a:t>
            </a:r>
          </a:p>
        </p:txBody>
      </p:sp>
    </p:spTree>
    <p:extLst>
      <p:ext uri="{BB962C8B-B14F-4D97-AF65-F5344CB8AC3E}">
        <p14:creationId xmlns:p14="http://schemas.microsoft.com/office/powerpoint/2010/main" val="374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二、明師一指脫苦海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在道場沾了上天的恩德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、沾了仙佛菩薩的光，我們得了明師一指點，也有機會渡人、成全人、救人出苦海輪迴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表面上去渡人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、成全人、救人，但是實際上我們渡自己、成全自己，救自己脫離苦海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858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三、天命之謂性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為什麼說能夠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增長天命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呢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，就是上天賦予我們的本命，叫做天命，不是只有點傳師才有天命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喔！每一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個人都有自己的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266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四、好命壞命在自己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命有好命，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也有不好的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命，這個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命是自己造來的，不是上天、不是鬼神可以支配的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都是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種善因得善果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、種惡因得惡果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，絲毫不會有差錯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933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五、因果沒討價還價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我們在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買東西會算錯，可以討價還價，但「因果」裡面沒有算錯的時候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沒有討價還價的時候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，希望各位賢士要好好的認真想清楚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044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六、自性不沾染污點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我們做任何的事情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，絕對不要愧對於良心、不要昧著良心、不要讓我們的自性沾染了汙點，否則就很可惜了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不講怪力亂神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，從基本的忠孝節義做起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19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七、口不能亂吃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我們講持齋，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最重要的是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什麼？吃東西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的是這個嘴巴，講出話來的也是這個嘴巴，所謂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病從口入，禍從口出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想要健康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、想要長壽、想要活的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自在，就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不要亂吃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226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八、口要清不造罪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飲食是為了維持我們生命，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如果我們飲食是貪求口腹之慾，造成身體的負擔，那就得不償失。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講話是要表達我們的意見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，跟人溝通，如果摻雜是非、摻雜不該說的，就是自己造罪，也是得不償失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153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灶君談清口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九、活時就要當神仙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神仙不是死了，才當神仙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，只要我們有一顆慈悲的心，時常幫助人家、解救人家的苦難、困難。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人家徬徨的時後，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引導他走向好的路，人家是不是就感激你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我們看到一隻小貓或小狗掉在水溝裡面，忍心看他一直叫嗎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你把牠救起來，牠是不是很感激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430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523</TotalTime>
  <Words>1169</Words>
  <Application>Microsoft Office PowerPoint</Application>
  <PresentationFormat>如螢幕大小 (16:9)</PresentationFormat>
  <Paragraphs>79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灶君談清口㈠ 悟見講</vt:lpstr>
      <vt:lpstr>灶君談清口㈠ 悟見講</vt:lpstr>
      <vt:lpstr>灶君談清口㈠ 悟見講</vt:lpstr>
      <vt:lpstr>灶君談清口㈠ 悟見講</vt:lpstr>
      <vt:lpstr>灶君談清口㈠ 悟見講</vt:lpstr>
      <vt:lpstr>灶君談清口㈠ 悟見講</vt:lpstr>
      <vt:lpstr>灶君談清口㈠ 悟見講</vt:lpstr>
      <vt:lpstr>灶君談清口㈠ 悟見講</vt:lpstr>
      <vt:lpstr>灶君談清口㈠ 悟見講</vt:lpstr>
      <vt:lpstr>灶君談清口㈠ 悟見講</vt:lpstr>
      <vt:lpstr>灶君談清口㈠ 悟見講</vt:lpstr>
      <vt:lpstr>灶君談清口㈠ 悟見講</vt:lpstr>
      <vt:lpstr>灶君談清口㈠ 悟見講</vt:lpstr>
      <vt:lpstr>灶君談清口㈠ 悟見講</vt:lpstr>
      <vt:lpstr>灶君談清口㈠ 悟見講</vt:lpstr>
      <vt:lpstr>灶君談清口㈠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242</cp:revision>
  <dcterms:created xsi:type="dcterms:W3CDTF">2014-02-15T05:50:45Z</dcterms:created>
  <dcterms:modified xsi:type="dcterms:W3CDTF">2017-11-30T06:36:51Z</dcterms:modified>
  <cp:contentStatus/>
</cp:coreProperties>
</file>