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1" r:id="rId3"/>
    <p:sldId id="293" r:id="rId4"/>
    <p:sldId id="298" r:id="rId5"/>
    <p:sldId id="29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持齋茹素的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好處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1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西元二</a:t>
            </a:r>
            <a:r>
              <a:rPr lang="en-US" altLang="zh-TW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oo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九年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歲次戊子十二月初九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日發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一同義宮─馬來西亞   耀慧佛堂   清口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班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zh-TW" altLang="en-US" sz="5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灶君</a:t>
            </a:r>
            <a:r>
              <a:rPr lang="zh-TW" altLang="en-US" sz="5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慈訓─清者</a:t>
            </a:r>
            <a:r>
              <a:rPr lang="zh-TW" altLang="en-US" sz="5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上昇</a:t>
            </a:r>
            <a:endParaRPr lang="en-US" altLang="zh-TW" sz="51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持齋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護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生  愛惜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物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命                                      健康平安  延長壽命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渡人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成全  救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性命                             躲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劫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避難  增長天命</a:t>
            </a:r>
            <a:endParaRPr lang="en-US" altLang="zh-TW" sz="4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吾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乃</a:t>
            </a:r>
            <a:r>
              <a:rPr lang="zh-TW" altLang="en-US" sz="4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灶君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 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奉                                                  母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命   臨壇   參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叩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母駕   再與賢士談一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談</a:t>
            </a:r>
            <a:endParaRPr lang="en-US" altLang="zh-TW" sz="4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清口茹素福慧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添                                 不犯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殺戒結善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緣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存著慈悲的心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念                        就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像在世活神仙</a:t>
            </a:r>
            <a:b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持齋茹素的</a:t>
            </a:r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好處</a:t>
            </a:r>
            <a: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  <a:t>2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灶君慈訓─清者上昇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芸芸眾生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異樣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現                      然而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靈性同一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源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食肉被食理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不變               乃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由自己造罪愆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有緣諸君聽我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勸               修道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斷惡此為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先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若受侵犯多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寬限                 日後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遇難呈祥焉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持齋茹素的</a:t>
            </a:r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好處</a:t>
            </a:r>
            <a:r>
              <a:rPr lang="en-US" altLang="zh-TW" sz="4000" dirty="0">
                <a:solidFill>
                  <a:srgbClr val="FF0000"/>
                </a:solidFill>
                <a:ea typeface="全真顏體" pitchFamily="49" charset="-120"/>
              </a:rPr>
              <a:t>3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灶君慈訓─清者上昇</a:t>
            </a:r>
            <a:endParaRPr lang="en-US" altLang="zh-TW" sz="3600" b="1" dirty="0" smtClean="0">
              <a:solidFill>
                <a:srgbClr val="FFFF00"/>
              </a:solidFill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多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食蔬果體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康健               五穀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芽菜活之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泉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蛋奶太濁莫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眷戀                     加工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食品拋一邊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飲食一定要慎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選                 病從口入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非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戲言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節制不貪乃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關鍵                    適量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消化才完全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持齋茹素的</a:t>
            </a:r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好處</a:t>
            </a:r>
            <a:r>
              <a:rPr lang="en-US" altLang="zh-TW" sz="4000" dirty="0">
                <a:solidFill>
                  <a:srgbClr val="FF0000"/>
                </a:solidFill>
                <a:ea typeface="全真顏體" pitchFamily="49" charset="-120"/>
              </a:rPr>
              <a:t>4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灶君慈訓─清者上昇</a:t>
            </a:r>
            <a:endParaRPr lang="en-US" altLang="zh-TW" sz="3600" b="1" dirty="0" smtClean="0">
              <a:solidFill>
                <a:srgbClr val="FFFF00"/>
              </a:solidFill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感謝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上天之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恩典            快樂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進食可養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顏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細細咀嚼慢慢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嚥                  粗茶淡飯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香又甜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入清出清德性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奠               身心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清靜性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光鮮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惡口兩舌天人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厭            綺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語妄言鬼神嫌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持齋茹素的</a:t>
            </a:r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好處</a:t>
            </a:r>
            <a:r>
              <a:rPr lang="en-US" altLang="zh-TW" sz="4000" dirty="0">
                <a:solidFill>
                  <a:srgbClr val="FF0000"/>
                </a:solidFill>
                <a:ea typeface="全真顏體" pitchFamily="49" charset="-120"/>
              </a:rPr>
              <a:t>5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灶君慈訓─清者上昇</a:t>
            </a:r>
            <a:endParaRPr lang="en-US" altLang="zh-TW" sz="3600" b="1" dirty="0" smtClean="0">
              <a:solidFill>
                <a:srgbClr val="FFFF00"/>
              </a:solidFill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誠懇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踏實無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哄騙                  一句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善言一朵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蓮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口齒流利人人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羨                    語調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柔和入心田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舌能覆臉齒無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欠                  滿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身清香香氣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遠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不用心機不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強辯                   眾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聲信服威德顯</a:t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心燈光亮無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汙點                     至誠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無息可感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如此行去即了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願                    諸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佛護佑樂綿綿</a:t>
            </a:r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139</TotalTime>
  <Words>110</Words>
  <Application>Microsoft Office PowerPoint</Application>
  <PresentationFormat>如螢幕大小 (16:9)</PresentationFormat>
  <Paragraphs>19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科技</vt:lpstr>
      <vt:lpstr>持齋茹素的好處1</vt:lpstr>
      <vt:lpstr>持齋茹素的好處2</vt:lpstr>
      <vt:lpstr>持齋茹素的好處3</vt:lpstr>
      <vt:lpstr>持齋茹素的好處4</vt:lpstr>
      <vt:lpstr>持齋茹素的好處5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46</cp:revision>
  <dcterms:created xsi:type="dcterms:W3CDTF">2014-02-15T05:50:45Z</dcterms:created>
  <dcterms:modified xsi:type="dcterms:W3CDTF">2015-10-09T16:27:54Z</dcterms:modified>
</cp:coreProperties>
</file>