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5" r:id="rId5"/>
    <p:sldId id="303" r:id="rId6"/>
    <p:sldId id="302" r:id="rId7"/>
    <p:sldId id="301" r:id="rId8"/>
    <p:sldId id="298" r:id="rId9"/>
    <p:sldId id="299" r:id="rId10"/>
    <p:sldId id="300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6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、吃素是成佛要件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徒兒們！為什麼為師要講吃素這個問題？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你這個口福如果還是捨不掉，沒辦法忘掉那一口魚、一口肉的滋味，那麼，你們想談成仙做佛，未免太遙遠了！對不對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、吃素能了脫痛苦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徒兒想不想了苦呢？想了苦就要先與牠們斷絕關係，莫要與牠們再有牽纏，因為你跟牠們牽纏不斷，就會病痛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不斷。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3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二、吃素就是活菩薩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你今天如果能捨下口福，立下清口愿，那是菩薩啊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濟公活佛慈示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素食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清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口當立愿                      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愿有憑記先天 </a:t>
            </a:r>
            <a:br>
              <a:rPr lang="zh-TW" altLang="en-US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三官大帝簿中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記                     此後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修程大步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愿抵住為孽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債                   免得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修中擾心田</a:t>
            </a:r>
          </a:p>
        </p:txBody>
      </p:sp>
    </p:spTree>
    <p:extLst>
      <p:ext uri="{BB962C8B-B14F-4D97-AF65-F5344CB8AC3E}">
        <p14:creationId xmlns:p14="http://schemas.microsoft.com/office/powerpoint/2010/main" val="1951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二、吃素就是活菩薩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老師保証爾為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債                            以後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建功漸補填 </a:t>
            </a:r>
            <a:br>
              <a:rPr lang="zh-TW" altLang="en-US" sz="3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冤衍不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擾好修道              家家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又可出大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賢</a:t>
            </a:r>
            <a:endParaRPr lang="en-US" altLang="zh-TW" sz="39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有餘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功德報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先祖             立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愿重要妙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難言                愿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而不立無憑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証          何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佛敢做証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人為</a:t>
            </a:r>
            <a:endParaRPr lang="en-US" altLang="zh-TW" sz="39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0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二、吃素就是活菩薩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雖然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清口味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清淡              物質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清高營養全 </a:t>
            </a:r>
            <a:br>
              <a:rPr lang="zh-TW" altLang="en-US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不含毒素精神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爽       血脈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清潔延壽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年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血壓不高心臟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順                 血管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不堅不酸肩 </a:t>
            </a:r>
            <a:br>
              <a:rPr lang="zh-TW" altLang="en-US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性命雙修無量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好                        佛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體聖靈保成仙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b="1" dirty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0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三、吃素能脫輪廻苦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那樣來修行才快，因為你不會有後面的牽纏了。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想想你累世欠的，都還不完了，要是後面還牽纏著，那你們要等到哪一天，才能脫離六道輪迴呢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4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四、吃素能斷殺業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清口是斷往後的殺業因果，而前世的因果還未了，所以要好好的修道，多行功了愿。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7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五、吃素是最慈悲的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人生最大的美德就是慈悲，而這慈悲就是從你的佛性流露出來的，怎樣最慈悲呢？就是持齋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2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六、吃素健康有智慧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吃素的好處，除了能讓你們健康少疾病之外，也能較聰明、較有智慧，最重要的是不造孽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82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濟公説吃素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七、吃素可培慈悲心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吃素可以培慈悲心，最重要的可以斷那些惡緣，不再造罪了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05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</TotalTime>
  <Words>397</Words>
  <Application>Microsoft Office PowerPoint</Application>
  <PresentationFormat>如螢幕大小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濟公説吃素好處 悟見講</vt:lpstr>
      <vt:lpstr>濟公説吃素好處 悟見講</vt:lpstr>
      <vt:lpstr>濟公説吃素好處 悟見講</vt:lpstr>
      <vt:lpstr>濟公説吃素好處 悟見講</vt:lpstr>
      <vt:lpstr>濟公説吃素好處 悟見講</vt:lpstr>
      <vt:lpstr>濟公説吃素好處 悟見講</vt:lpstr>
      <vt:lpstr>濟公説吃素好處 悟見講</vt:lpstr>
      <vt:lpstr>濟公説吃素好處 悟見講</vt:lpstr>
      <vt:lpstr>濟公説吃素好處 悟見講</vt:lpstr>
      <vt:lpstr>濟公説吃素好處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146</cp:revision>
  <dcterms:created xsi:type="dcterms:W3CDTF">2014-02-15T05:50:45Z</dcterms:created>
  <dcterms:modified xsi:type="dcterms:W3CDTF">2017-05-08T07:31:48Z</dcterms:modified>
</cp:coreProperties>
</file>