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5" r:id="rId3"/>
    <p:sldId id="314" r:id="rId4"/>
    <p:sldId id="307" r:id="rId5"/>
    <p:sldId id="313" r:id="rId6"/>
    <p:sldId id="296" r:id="rId7"/>
    <p:sldId id="312" r:id="rId8"/>
    <p:sldId id="306" r:id="rId9"/>
    <p:sldId id="311" r:id="rId10"/>
    <p:sldId id="310" r:id="rId11"/>
    <p:sldId id="309" r:id="rId12"/>
    <p:sldId id="30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一、何謂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「止業」？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何謂「止業」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不讓自身之身口意，犯下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錯，還有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因果。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自身之身口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下罪過錯、因果，所建立而來之功德，才能保守得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若是賢士們，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只知道建立功德，而不知道止業，平常邊建立功德，又邊在造業，等你們自身的災劫、劫難降臨的時 候，上天仙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無法為你們做撥轉。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22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九、結論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就是止業之細則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老師說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口背愿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而造下殺業、或是有殺人命債，死後靈魂會被拘禁，在血污池裡。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583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213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10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業的重要性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7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你們平日，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所建立的功德，在造業當中又流失掉了，等到自身有災劫、災難來臨的時候，因為功德不足的原因，上天就無法 ，為你們做撥轉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「謀事在人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，成事在天」，賢士們做得對、做得多、做得勤，上天就為你們撥轉得多，為你們做最好的安排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所以賢士們懂得「建立功德」的重 要性，亦要懂得「止業」的重要性。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361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三、如何止業？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止業」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首先，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做到戒殺放生、 清口茹素，而後才修身養性，循序漸進、按部就班的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「殺」就是去謀奪，奪取他人生存之權利與自由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人犯到殺，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都比較知道，去殺人是錯的，尚不曉得殺動物、吃動物，也是不對的行為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在謀奪生命生存之權利與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自由。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04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r>
              <a:rPr lang="zh-TW" altLang="en-US" sz="6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四、何謂戒</a:t>
            </a:r>
            <a:r>
              <a:rPr lang="zh-TW" altLang="en-US" sz="6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</a:t>
            </a:r>
            <a:r>
              <a:rPr lang="zh-TW" altLang="en-US" sz="6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放生？</a:t>
            </a:r>
            <a:endParaRPr lang="zh-TW" altLang="en-US" sz="6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6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6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6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</a:t>
            </a:r>
            <a:r>
              <a:rPr lang="zh-TW" altLang="en-US" sz="6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</a:t>
            </a:r>
            <a:r>
              <a:rPr lang="zh-TW" altLang="en-US" sz="6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放生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戒殺」即是不去殺害一切有情之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，包括殺人害命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，亦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包括化生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endParaRPr lang="en-US" altLang="zh-TW" sz="6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6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：蒼蠅、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螞蟻、蟑螂</a:t>
            </a:r>
            <a:r>
              <a:rPr lang="en-US" altLang="zh-TW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這些化生類亦不可殺，因為這些化生類，也是有生命的動物，也是原胎佛子之一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6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若以佛的角度來觀看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，一切有生命之生物，皆一視待之、一視同仁，不管轉為何形相，若能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做到戒殺，即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是在「放生」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6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</a:t>
            </a:r>
            <a:r>
              <a:rPr lang="zh-TW" altLang="en-US" sz="6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一則「放生」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，就是儘量不要去飼養寵物</a:t>
            </a:r>
            <a:r>
              <a:rPr lang="zh-TW" altLang="en-US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，譬如</a:t>
            </a:r>
            <a:r>
              <a:rPr lang="zh-TW" altLang="en-US" sz="6300" dirty="0">
                <a:latin typeface="標楷體" panose="03000509000000000000" pitchFamily="65" charset="-120"/>
                <a:ea typeface="標楷體" panose="03000509000000000000" pitchFamily="65" charset="-120"/>
              </a:rPr>
              <a:t>貓、狗、魚、鳥</a:t>
            </a:r>
            <a:r>
              <a:rPr lang="en-US" altLang="zh-TW" sz="6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152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要修清淨這個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妄語」就是虛假不實之言語。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綺語」就是雜污不正之言語。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惡口」即是說一些惡辣之言語批評人，或者是罵人。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舌：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兩舌」即是說一些是非，或者挑撥之言語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能夠修清淨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、不造口業，就能保守有口德。</a:t>
            </a:r>
          </a:p>
        </p:txBody>
      </p:sp>
    </p:spTree>
    <p:extLst>
      <p:ext uri="{BB962C8B-B14F-4D97-AF65-F5344CB8AC3E}">
        <p14:creationId xmlns:p14="http://schemas.microsoft.com/office/powerpoint/2010/main" val="30551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六、何謂茹素？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茹素」，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即是口不食三厭、五葷。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何謂三厭？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厭指的是飛禽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厭指的是走獸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厭指的是水族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食三厭者，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會損身之三寶：精、氣、神。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是哪五葷？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蔥、蒜、韭、薤、 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蕖（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興蕖就是香煙），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，還會使五氣難朝元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五氣」乃 是眼、耳、鼻、口、身是為五氣。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七、持齋要修身養性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不讓這個身去造下殺、 盜、淫，身所做的一切事情要光明磊落，要對得起自身之良知、良能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對得起天理良心，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求得心安理得，即是在修身，亦要去除自身之氣稟、習性、脾氣毛 病、癖性等等。 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988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要存養自身之天性、佛性，要清淨自心、心念、心思，不讓三毒無明來污染自己清靜之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所以養性故要戒無明、三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毒：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 瞋、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痴，以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養天性、佛性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19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清口茹素能止業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八、為何要戒除三毒？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南海古佛說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是要戒除一切貪求無厭、貪婪之心。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戒瞋：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是要戒除憤怒、暴躁、嫉妒、憤恨之心。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戒癡：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是要戒除癡心邪見、空思妄想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、胡亂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不實之心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有癡則有貪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，有貪則有瞋，故此三毒，要全部的消滅，才不會藕斷絲連，難以盡淨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此三毒是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一切煩惱之根源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亦是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劫、累世裡犯下罪業、因果之源頭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必要修除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16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</TotalTime>
  <Words>1136</Words>
  <Application>Microsoft Office PowerPoint</Application>
  <PresentationFormat>如螢幕大小 (16:9)</PresentationFormat>
  <Paragraphs>67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  <vt:lpstr>清口茹素能止業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107</cp:revision>
  <dcterms:created xsi:type="dcterms:W3CDTF">2014-02-15T05:50:45Z</dcterms:created>
  <dcterms:modified xsi:type="dcterms:W3CDTF">2016-11-17T07:05:28Z</dcterms:modified>
</cp:coreProperties>
</file>