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5" r:id="rId5"/>
    <p:sldId id="264" r:id="rId6"/>
    <p:sldId id="263" r:id="rId7"/>
    <p:sldId id="262" r:id="rId8"/>
    <p:sldId id="261" r:id="rId9"/>
    <p:sldId id="257" r:id="rId10"/>
    <p:sldId id="260" r:id="rId11"/>
    <p:sldId id="258" r:id="rId12"/>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255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2649" autoAdjust="0"/>
  </p:normalViewPr>
  <p:slideViewPr>
    <p:cSldViewPr>
      <p:cViewPr varScale="1">
        <p:scale>
          <a:sx n="60" d="100"/>
          <a:sy n="60" d="100"/>
        </p:scale>
        <p:origin x="758" y="97"/>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2017/10/8</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2017/10/8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2017/10/8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2017/10/8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2017/10/8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2017/10/8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2017/10/8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2017/10/8</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2017/10/8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2017/10/8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2017/10/8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2017/10/8</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淺談清口立</a:t>
            </a:r>
            <a:r>
              <a:rPr lang="zh-TW" altLang="en-US" sz="3600" dirty="0" smtClean="0">
                <a:solidFill>
                  <a:srgbClr val="FF0000"/>
                </a:solidFill>
                <a:latin typeface="標楷體" panose="03000509000000000000" pitchFamily="65" charset="-120"/>
                <a:ea typeface="標楷體" panose="03000509000000000000" pitchFamily="65" charset="-120"/>
              </a:rPr>
              <a:t>愿  </a:t>
            </a:r>
            <a:r>
              <a:rPr lang="zh-TW" altLang="en-US" sz="3600" dirty="0" smtClean="0">
                <a:latin typeface="標楷體" panose="03000509000000000000" pitchFamily="65" charset="-120"/>
                <a:ea typeface="標楷體" panose="03000509000000000000" pitchFamily="65" charset="-120"/>
              </a:rPr>
              <a:t>悟見講                  </a:t>
            </a:r>
            <a:endParaRPr lang="zh-TW" altLang="en-US" sz="3600" dirty="0">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23478"/>
            <a:ext cx="7920880" cy="4896544"/>
          </a:xfrm>
        </p:spPr>
        <p:txBody>
          <a:bodyPr>
            <a:normAutofit fontScale="55000" lnSpcReduction="20000"/>
          </a:bodyPr>
          <a:lstStyle/>
          <a:p>
            <a:pPr marL="36576" indent="0">
              <a:buNone/>
            </a:pPr>
            <a:r>
              <a:rPr lang="zh-TW" altLang="en-US" sz="5100" dirty="0" smtClean="0">
                <a:solidFill>
                  <a:srgbClr val="FFFF00"/>
                </a:solidFill>
                <a:latin typeface="標楷體" panose="03000509000000000000" pitchFamily="65" charset="-120"/>
                <a:ea typeface="標楷體" panose="03000509000000000000" pitchFamily="65" charset="-120"/>
              </a:rPr>
              <a:t>一、清口愿文</a:t>
            </a:r>
            <a:endParaRPr lang="en-US" altLang="zh-TW" sz="5100" dirty="0" smtClean="0">
              <a:solidFill>
                <a:srgbClr val="FFFF00"/>
              </a:solidFill>
              <a:latin typeface="標楷體" panose="03000509000000000000" pitchFamily="65" charset="-120"/>
              <a:ea typeface="標楷體" panose="03000509000000000000" pitchFamily="65" charset="-120"/>
            </a:endParaRPr>
          </a:p>
          <a:p>
            <a:r>
              <a:rPr lang="zh-TW" altLang="en-US" sz="5100" dirty="0" smtClean="0">
                <a:latin typeface="標楷體" panose="03000509000000000000" pitchFamily="65" charset="-120"/>
                <a:ea typeface="標楷體" panose="03000509000000000000" pitchFamily="65" charset="-120"/>
              </a:rPr>
              <a:t>弟子 </a:t>
            </a:r>
            <a:r>
              <a:rPr lang="zh-TW" altLang="en-US" sz="5100" dirty="0">
                <a:latin typeface="標楷體" panose="03000509000000000000" pitchFamily="65" charset="-120"/>
                <a:ea typeface="標楷體" panose="03000509000000000000" pitchFamily="65" charset="-120"/>
              </a:rPr>
              <a:t>誠惶誠恐虔心跪</a:t>
            </a:r>
            <a:r>
              <a:rPr lang="zh-TW" altLang="en-US" sz="5100" dirty="0" smtClean="0">
                <a:latin typeface="標楷體" panose="03000509000000000000" pitchFamily="65" charset="-120"/>
                <a:ea typeface="標楷體" panose="03000509000000000000" pitchFamily="65" charset="-120"/>
              </a:rPr>
              <a:t>在                明明</a:t>
            </a:r>
            <a:r>
              <a:rPr lang="zh-TW" altLang="en-US" sz="5100" dirty="0">
                <a:latin typeface="標楷體" panose="03000509000000000000" pitchFamily="65" charset="-120"/>
                <a:ea typeface="標楷體" panose="03000509000000000000" pitchFamily="65" charset="-120"/>
              </a:rPr>
              <a:t>上帝蓮下為表明心愿事竊以弟子自求道修道</a:t>
            </a:r>
            <a:r>
              <a:rPr lang="zh-TW" altLang="en-US" sz="5100" dirty="0" smtClean="0">
                <a:latin typeface="標楷體" panose="03000509000000000000" pitchFamily="65" charset="-120"/>
                <a:ea typeface="標楷體" panose="03000509000000000000" pitchFamily="65" charset="-120"/>
              </a:rPr>
              <a:t>以來深蒙                              皇</a:t>
            </a:r>
            <a:r>
              <a:rPr lang="zh-TW" altLang="en-US" sz="5100" dirty="0">
                <a:latin typeface="標楷體" panose="03000509000000000000" pitchFamily="65" charset="-120"/>
                <a:ea typeface="標楷體" panose="03000509000000000000" pitchFamily="65" charset="-120"/>
              </a:rPr>
              <a:t>母慈</a:t>
            </a:r>
            <a:r>
              <a:rPr lang="zh-TW" altLang="en-US" sz="5100" dirty="0" smtClean="0">
                <a:latin typeface="標楷體" panose="03000509000000000000" pitchFamily="65" charset="-120"/>
                <a:ea typeface="標楷體" panose="03000509000000000000" pitchFamily="65" charset="-120"/>
              </a:rPr>
              <a:t>憫                                       祖師</a:t>
            </a:r>
            <a:r>
              <a:rPr lang="zh-TW" altLang="en-US" sz="5100" dirty="0">
                <a:latin typeface="標楷體" panose="03000509000000000000" pitchFamily="65" charset="-120"/>
                <a:ea typeface="標楷體" panose="03000509000000000000" pitchFamily="65" charset="-120"/>
              </a:rPr>
              <a:t>鴻慈 </a:t>
            </a:r>
          </a:p>
          <a:p>
            <a:r>
              <a:rPr lang="zh-TW" altLang="en-US" sz="5100" dirty="0">
                <a:latin typeface="標楷體" panose="03000509000000000000" pitchFamily="65" charset="-120"/>
                <a:ea typeface="標楷體" panose="03000509000000000000" pitchFamily="65" charset="-120"/>
              </a:rPr>
              <a:t>師尊師母大德無邊前人慈悲成全始知天道之寶貴玄祖沾恩無奈寸功未立慚愧萬分今願在 </a:t>
            </a:r>
          </a:p>
          <a:p>
            <a:r>
              <a:rPr lang="zh-TW" altLang="en-US" sz="5100" dirty="0">
                <a:latin typeface="標楷體" panose="03000509000000000000" pitchFamily="65" charset="-120"/>
                <a:ea typeface="標楷體" panose="03000509000000000000" pitchFamily="65" charset="-120"/>
              </a:rPr>
              <a:t>皇母蓮前重發心愿尊師重道謹守佛規清口茹素立愿了愿始終如一千魔萬考永不退志如有虛心假意陽奉陰違</a:t>
            </a:r>
            <a:r>
              <a:rPr lang="zh-TW" altLang="en-US" sz="5100" dirty="0" smtClean="0">
                <a:latin typeface="標楷體" panose="03000509000000000000" pitchFamily="65" charset="-120"/>
                <a:ea typeface="標楷體" panose="03000509000000000000" pitchFamily="65" charset="-120"/>
              </a:rPr>
              <a:t>心口不一開齋</a:t>
            </a:r>
            <a:r>
              <a:rPr lang="zh-TW" altLang="en-US" sz="5100" dirty="0">
                <a:latin typeface="標楷體" panose="03000509000000000000" pitchFamily="65" charset="-120"/>
                <a:ea typeface="標楷體" panose="03000509000000000000" pitchFamily="65" charset="-120"/>
              </a:rPr>
              <a:t>破戒不照愿實行</a:t>
            </a:r>
            <a:r>
              <a:rPr lang="zh-TW" altLang="en-US" sz="5100" dirty="0" smtClean="0">
                <a:latin typeface="標楷體" panose="03000509000000000000" pitchFamily="65" charset="-120"/>
                <a:ea typeface="標楷體" panose="03000509000000000000" pitchFamily="65" charset="-120"/>
              </a:rPr>
              <a:t>者願</a:t>
            </a:r>
            <a:r>
              <a:rPr lang="zh-TW" altLang="en-US" sz="5100" dirty="0">
                <a:latin typeface="標楷體" panose="03000509000000000000" pitchFamily="65" charset="-120"/>
                <a:ea typeface="標楷體" panose="03000509000000000000" pitchFamily="65" charset="-120"/>
              </a:rPr>
              <a:t>受 </a:t>
            </a:r>
            <a:r>
              <a:rPr lang="zh-TW" altLang="en-US" sz="5100" dirty="0" smtClean="0">
                <a:latin typeface="標楷體" panose="03000509000000000000" pitchFamily="65" charset="-120"/>
                <a:ea typeface="標楷體" panose="03000509000000000000" pitchFamily="65" charset="-120"/>
              </a:rPr>
              <a:t>               天</a:t>
            </a:r>
            <a:r>
              <a:rPr lang="zh-TW" altLang="en-US" sz="5100" dirty="0">
                <a:latin typeface="標楷體" panose="03000509000000000000" pitchFamily="65" charset="-120"/>
                <a:ea typeface="標楷體" panose="03000509000000000000" pitchFamily="65" charset="-120"/>
              </a:rPr>
              <a:t>譴雷</a:t>
            </a:r>
            <a:r>
              <a:rPr lang="zh-TW" altLang="en-US" sz="5100" dirty="0" smtClean="0">
                <a:latin typeface="標楷體" panose="03000509000000000000" pitchFamily="65" charset="-120"/>
                <a:ea typeface="標楷體" panose="03000509000000000000" pitchFamily="65" charset="-120"/>
              </a:rPr>
              <a:t>誅   </a:t>
            </a:r>
            <a:endParaRPr lang="en-US" altLang="zh-TW" sz="5100" dirty="0" smtClean="0">
              <a:latin typeface="標楷體" panose="03000509000000000000" pitchFamily="65" charset="-120"/>
              <a:ea typeface="標楷體" panose="03000509000000000000" pitchFamily="65" charset="-120"/>
            </a:endParaRPr>
          </a:p>
          <a:p>
            <a:r>
              <a:rPr lang="zh-TW" altLang="en-US" sz="5100" dirty="0" smtClean="0">
                <a:latin typeface="標楷體" panose="03000509000000000000" pitchFamily="65" charset="-120"/>
                <a:ea typeface="標楷體" panose="03000509000000000000" pitchFamily="65" charset="-120"/>
              </a:rPr>
              <a:t>      </a:t>
            </a:r>
            <a:r>
              <a:rPr lang="zh-TW" altLang="en-US" sz="5100" dirty="0" smtClean="0">
                <a:latin typeface="標楷體" panose="03000509000000000000" pitchFamily="65" charset="-120"/>
                <a:ea typeface="標楷體" panose="03000509000000000000" pitchFamily="65" charset="-120"/>
              </a:rPr>
              <a:t>弟子      </a:t>
            </a:r>
            <a:r>
              <a:rPr lang="zh-TW" altLang="en-US" sz="5100" dirty="0" smtClean="0">
                <a:latin typeface="標楷體" panose="03000509000000000000" pitchFamily="65" charset="-120"/>
                <a:ea typeface="標楷體" panose="03000509000000000000" pitchFamily="65" charset="-120"/>
              </a:rPr>
              <a:t>俯</a:t>
            </a:r>
            <a:r>
              <a:rPr lang="zh-TW" altLang="en-US" sz="5100" dirty="0">
                <a:latin typeface="標楷體" panose="03000509000000000000" pitchFamily="65" charset="-120"/>
                <a:ea typeface="標楷體" panose="03000509000000000000" pitchFamily="65" charset="-120"/>
              </a:rPr>
              <a:t>伏百叩 </a:t>
            </a:r>
          </a:p>
          <a:p>
            <a:r>
              <a:rPr lang="zh-TW" altLang="en-US" sz="5100" dirty="0">
                <a:latin typeface="標楷體" panose="03000509000000000000" pitchFamily="65" charset="-120"/>
                <a:ea typeface="標楷體" panose="03000509000000000000" pitchFamily="65" charset="-120"/>
              </a:rPr>
              <a:t>中華民國 年歲次 月 日立</a:t>
            </a:r>
            <a:endParaRPr lang="en-US" altLang="zh-TW" sz="5100" dirty="0">
              <a:latin typeface="標楷體" panose="03000509000000000000" pitchFamily="65" charset="-120"/>
              <a:ea typeface="標楷體" panose="03000509000000000000" pitchFamily="65"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4118169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淺談清口立</a:t>
            </a:r>
            <a:r>
              <a:rPr lang="zh-TW" altLang="en-US" sz="3600" dirty="0" smtClean="0">
                <a:solidFill>
                  <a:srgbClr val="FF0000"/>
                </a:solidFill>
                <a:latin typeface="標楷體" panose="03000509000000000000" pitchFamily="65" charset="-120"/>
                <a:ea typeface="標楷體" panose="03000509000000000000" pitchFamily="65" charset="-120"/>
              </a:rPr>
              <a:t>愿  </a:t>
            </a:r>
            <a:r>
              <a:rPr lang="zh-TW" altLang="en-US" sz="3600" dirty="0" smtClean="0">
                <a:latin typeface="標楷體" panose="03000509000000000000" pitchFamily="65" charset="-120"/>
                <a:ea typeface="標楷體" panose="03000509000000000000" pitchFamily="65" charset="-120"/>
              </a:rPr>
              <a:t>悟見講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r>
              <a:rPr lang="zh-TW" altLang="en-US" sz="3600" dirty="0" smtClean="0">
                <a:solidFill>
                  <a:srgbClr val="FFC000"/>
                </a:solidFill>
                <a:latin typeface="標楷體" panose="03000509000000000000" pitchFamily="65" charset="-120"/>
                <a:ea typeface="標楷體" panose="03000509000000000000" pitchFamily="65" charset="-120"/>
              </a:rPr>
              <a:t>立</a:t>
            </a:r>
            <a:r>
              <a:rPr lang="zh-TW" altLang="en-US" sz="3600" dirty="0">
                <a:solidFill>
                  <a:srgbClr val="FFC000"/>
                </a:solidFill>
                <a:latin typeface="標楷體" panose="03000509000000000000" pitchFamily="65" charset="-120"/>
                <a:ea typeface="標楷體" panose="03000509000000000000" pitchFamily="65" charset="-120"/>
              </a:rPr>
              <a:t>愿有立表文</a:t>
            </a:r>
            <a:r>
              <a:rPr lang="zh-TW" altLang="en-US" sz="3600" dirty="0">
                <a:latin typeface="標楷體" panose="03000509000000000000" pitchFamily="65" charset="-120"/>
                <a:ea typeface="標楷體" panose="03000509000000000000" pitchFamily="65" charset="-120"/>
              </a:rPr>
              <a:t>，你們今世，累世之祖先還有跟你們有緣之緣人，要沾光晉級也比較容易，你們所積來的功德不易流失</a:t>
            </a:r>
            <a:r>
              <a:rPr lang="zh-TW" altLang="en-US" sz="3600" dirty="0" smtClean="0">
                <a:latin typeface="標楷體" panose="03000509000000000000" pitchFamily="65" charset="-120"/>
                <a:ea typeface="標楷體" panose="03000509000000000000" pitchFamily="65" charset="-120"/>
              </a:rPr>
              <a:t>，</a:t>
            </a:r>
            <a:endParaRPr lang="zh-TW" altLang="en-US"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功德不易流失</a:t>
            </a:r>
            <a:r>
              <a:rPr lang="zh-TW" altLang="en-US" sz="3600" dirty="0">
                <a:latin typeface="標楷體" panose="03000509000000000000" pitchFamily="65" charset="-120"/>
                <a:ea typeface="標楷體" panose="03000509000000000000" pitchFamily="65" charset="-120"/>
              </a:rPr>
              <a:t>，自身因果業力就能得到化轉、撥轉，平時心神，心靈就能比較定，因為少了無形的干擾，智慧也會比較</a:t>
            </a:r>
            <a:r>
              <a:rPr lang="zh-TW" altLang="en-US" sz="3600" dirty="0" smtClean="0">
                <a:latin typeface="標楷體" panose="03000509000000000000" pitchFamily="65" charset="-120"/>
                <a:ea typeface="標楷體" panose="03000509000000000000" pitchFamily="65" charset="-120"/>
              </a:rPr>
              <a:t>開</a:t>
            </a:r>
            <a:r>
              <a:rPr lang="zh-TW" altLang="en-US" sz="3600" dirty="0">
                <a:latin typeface="標楷體" panose="03000509000000000000" pitchFamily="65" charset="-120"/>
                <a:ea typeface="標楷體" panose="03000509000000000000" pitchFamily="65" charset="-120"/>
              </a:rPr>
              <a:t>。</a:t>
            </a:r>
          </a:p>
          <a:p>
            <a:endParaRPr lang="zh-TW" altLang="en-US" sz="3200" dirty="0">
              <a:ea typeface="全真細隸書" panose="02010609000101010101" pitchFamily="49" charset="-120"/>
            </a:endParaRPr>
          </a:p>
          <a:p>
            <a:endParaRPr lang="en-US" altLang="zh-TW" sz="3200" dirty="0">
              <a:ea typeface="全真細隸書" panose="02010609000101010101" pitchFamily="49"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18002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淺談清口立</a:t>
            </a:r>
            <a:r>
              <a:rPr lang="zh-TW" altLang="en-US" sz="3600" dirty="0" smtClean="0">
                <a:solidFill>
                  <a:srgbClr val="FF0000"/>
                </a:solidFill>
                <a:latin typeface="標楷體" panose="03000509000000000000" pitchFamily="65" charset="-120"/>
                <a:ea typeface="標楷體" panose="03000509000000000000" pitchFamily="65" charset="-120"/>
              </a:rPr>
              <a:t>愿  </a:t>
            </a:r>
            <a:r>
              <a:rPr lang="zh-TW" altLang="en-US" sz="3600" dirty="0" smtClean="0">
                <a:latin typeface="標楷體" panose="03000509000000000000" pitchFamily="65" charset="-120"/>
                <a:ea typeface="標楷體" panose="03000509000000000000" pitchFamily="65" charset="-120"/>
              </a:rPr>
              <a:t>悟見講                  </a:t>
            </a:r>
            <a:endParaRPr lang="zh-TW" altLang="en-US" sz="3600" dirty="0">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4000" dirty="0" smtClean="0">
                <a:solidFill>
                  <a:srgbClr val="FFFF00"/>
                </a:solidFill>
                <a:latin typeface="標楷體" panose="03000509000000000000" pitchFamily="65" charset="-120"/>
                <a:ea typeface="標楷體" panose="03000509000000000000" pitchFamily="65" charset="-120"/>
              </a:rPr>
              <a:t>八、結論</a:t>
            </a:r>
            <a:endParaRPr lang="en-US" altLang="zh-TW" sz="4000" dirty="0" smtClean="0">
              <a:solidFill>
                <a:srgbClr val="FFFF00"/>
              </a:solidFill>
              <a:latin typeface="標楷體" panose="03000509000000000000" pitchFamily="65" charset="-120"/>
              <a:ea typeface="標楷體" panose="03000509000000000000" pitchFamily="65" charset="-120"/>
            </a:endParaRPr>
          </a:p>
          <a:p>
            <a:r>
              <a:rPr lang="zh-TW" altLang="en-US" sz="4000" dirty="0">
                <a:solidFill>
                  <a:srgbClr val="FFC000"/>
                </a:solidFill>
                <a:latin typeface="標楷體" panose="03000509000000000000" pitchFamily="65" charset="-120"/>
                <a:ea typeface="標楷體" panose="03000509000000000000" pitchFamily="65" charset="-120"/>
              </a:rPr>
              <a:t>南海古佛說：</a:t>
            </a:r>
            <a:endParaRPr lang="en-US" altLang="zh-TW" sz="4000" dirty="0" smtClean="0">
              <a:solidFill>
                <a:srgbClr val="FFC000"/>
              </a:solidFill>
              <a:latin typeface="標楷體" panose="03000509000000000000" pitchFamily="65" charset="-120"/>
              <a:ea typeface="標楷體" panose="03000509000000000000" pitchFamily="65" charset="-120"/>
            </a:endParaRPr>
          </a:p>
          <a:p>
            <a:r>
              <a:rPr lang="zh-TW" altLang="en-US" sz="4000" dirty="0" smtClean="0">
                <a:latin typeface="標楷體" panose="03000509000000000000" pitchFamily="65" charset="-120"/>
                <a:ea typeface="標楷體" panose="03000509000000000000" pitchFamily="65" charset="-120"/>
              </a:rPr>
              <a:t>立</a:t>
            </a:r>
            <a:r>
              <a:rPr lang="zh-TW" altLang="en-US" sz="4000" dirty="0">
                <a:latin typeface="標楷體" panose="03000509000000000000" pitchFamily="65" charset="-120"/>
                <a:ea typeface="標楷體" panose="03000509000000000000" pitchFamily="65" charset="-120"/>
              </a:rPr>
              <a:t>愿是一時，了愿是一輩子，賢士要記住，莫遇到了任何逆境或考驗而退轉自己所發的願。</a:t>
            </a:r>
            <a:endParaRPr lang="en-US" altLang="zh-TW" sz="4000" dirty="0">
              <a:latin typeface="標楷體" panose="03000509000000000000" pitchFamily="65" charset="-120"/>
              <a:ea typeface="標楷體" panose="03000509000000000000" pitchFamily="65" charset="-120"/>
            </a:endParaRPr>
          </a:p>
          <a:p>
            <a:endParaRPr lang="en-US" altLang="zh-TW" sz="3200" dirty="0">
              <a:ea typeface="全真細隸書" panose="02010609000101010101" pitchFamily="49"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2320912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淺談清口立</a:t>
            </a:r>
            <a:r>
              <a:rPr lang="zh-TW" altLang="en-US" sz="3600" dirty="0" smtClean="0">
                <a:solidFill>
                  <a:srgbClr val="FF0000"/>
                </a:solidFill>
                <a:latin typeface="標楷體" panose="03000509000000000000" pitchFamily="65" charset="-120"/>
                <a:ea typeface="標楷體" panose="03000509000000000000" pitchFamily="65" charset="-120"/>
              </a:rPr>
              <a:t>愿  </a:t>
            </a:r>
            <a:r>
              <a:rPr lang="zh-TW" altLang="en-US" sz="3600" dirty="0" smtClean="0">
                <a:latin typeface="標楷體" panose="03000509000000000000" pitchFamily="65" charset="-120"/>
                <a:ea typeface="標楷體" panose="03000509000000000000" pitchFamily="65" charset="-120"/>
              </a:rPr>
              <a:t>悟見講                  </a:t>
            </a:r>
            <a:endParaRPr lang="zh-TW" altLang="en-US" sz="3600" dirty="0">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205978"/>
            <a:ext cx="7920880" cy="4742035"/>
          </a:xfrm>
        </p:spPr>
        <p:txBody>
          <a:bodyPr>
            <a:normAutofit lnSpcReduction="10000"/>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二、清口愿是心愿</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清口愿</a:t>
            </a:r>
            <a:r>
              <a:rPr lang="zh-TW" altLang="en-US" sz="3600" dirty="0" smtClean="0">
                <a:latin typeface="標楷體" panose="03000509000000000000" pitchFamily="65" charset="-120"/>
                <a:ea typeface="標楷體" panose="03000509000000000000" pitchFamily="65" charset="-120"/>
              </a:rPr>
              <a:t>文說：</a:t>
            </a:r>
            <a:r>
              <a:rPr lang="zh-TW" altLang="en-US" sz="3600" dirty="0" smtClean="0">
                <a:solidFill>
                  <a:srgbClr val="FFC000"/>
                </a:solidFill>
                <a:latin typeface="標楷體" panose="03000509000000000000" pitchFamily="65" charset="-120"/>
                <a:ea typeface="標楷體" panose="03000509000000000000" pitchFamily="65" charset="-120"/>
              </a:rPr>
              <a:t>                        </a:t>
            </a:r>
            <a:endParaRPr lang="en-US" altLang="zh-TW" sz="3600" dirty="0">
              <a:solidFill>
                <a:srgbClr val="FFC000"/>
              </a:solidFill>
              <a:latin typeface="標楷體" panose="03000509000000000000" pitchFamily="65" charset="-120"/>
              <a:ea typeface="標楷體" panose="03000509000000000000" pitchFamily="65" charset="-120"/>
            </a:endParaRPr>
          </a:p>
          <a:p>
            <a:r>
              <a:rPr lang="zh-TW" altLang="en-US" sz="3600" dirty="0">
                <a:solidFill>
                  <a:srgbClr val="FFFF00"/>
                </a:solidFill>
                <a:latin typeface="標楷體" panose="03000509000000000000" pitchFamily="65" charset="-120"/>
                <a:ea typeface="標楷體" panose="03000509000000000000" pitchFamily="65" charset="-120"/>
              </a:rPr>
              <a:t>弟子 誠惶誠恐虔心跪</a:t>
            </a:r>
            <a:r>
              <a:rPr lang="zh-TW" altLang="en-US" sz="3600" dirty="0" smtClean="0">
                <a:solidFill>
                  <a:srgbClr val="FFFF00"/>
                </a:solidFill>
                <a:latin typeface="標楷體" panose="03000509000000000000" pitchFamily="65" charset="-120"/>
                <a:ea typeface="標楷體" panose="03000509000000000000" pitchFamily="65" charset="-120"/>
              </a:rPr>
              <a:t>在                                      明明</a:t>
            </a:r>
            <a:r>
              <a:rPr lang="zh-TW" altLang="en-US" sz="3600" dirty="0">
                <a:solidFill>
                  <a:srgbClr val="FFFF00"/>
                </a:solidFill>
                <a:latin typeface="標楷體" panose="03000509000000000000" pitchFamily="65" charset="-120"/>
                <a:ea typeface="標楷體" panose="03000509000000000000" pitchFamily="65" charset="-120"/>
              </a:rPr>
              <a:t>上帝蓮下為表明心愿</a:t>
            </a:r>
            <a:r>
              <a:rPr lang="zh-TW" altLang="en-US" sz="3600" dirty="0" smtClean="0">
                <a:solidFill>
                  <a:srgbClr val="FFFF00"/>
                </a:solidFill>
                <a:latin typeface="標楷體" panose="03000509000000000000" pitchFamily="65" charset="-120"/>
                <a:ea typeface="標楷體" panose="03000509000000000000" pitchFamily="65" charset="-120"/>
              </a:rPr>
              <a:t>事</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a:solidFill>
                  <a:srgbClr val="FFFF00"/>
                </a:solidFill>
                <a:latin typeface="標楷體" panose="03000509000000000000" pitchFamily="65" charset="-120"/>
                <a:ea typeface="標楷體" panose="03000509000000000000" pitchFamily="65" charset="-120"/>
              </a:rPr>
              <a:t>今願</a:t>
            </a:r>
            <a:r>
              <a:rPr lang="zh-TW" altLang="en-US" sz="3600" dirty="0" smtClean="0">
                <a:solidFill>
                  <a:srgbClr val="FFFF00"/>
                </a:solidFill>
                <a:latin typeface="標楷體" panose="03000509000000000000" pitchFamily="65" charset="-120"/>
                <a:ea typeface="標楷體" panose="03000509000000000000" pitchFamily="65" charset="-120"/>
              </a:rPr>
              <a:t>在                            皇</a:t>
            </a:r>
            <a:r>
              <a:rPr lang="zh-TW" altLang="en-US" sz="3600" dirty="0">
                <a:solidFill>
                  <a:srgbClr val="FFFF00"/>
                </a:solidFill>
                <a:latin typeface="標楷體" panose="03000509000000000000" pitchFamily="65" charset="-120"/>
                <a:ea typeface="標楷體" panose="03000509000000000000" pitchFamily="65" charset="-120"/>
              </a:rPr>
              <a:t>母蓮前重發心</a:t>
            </a:r>
            <a:r>
              <a:rPr lang="zh-TW" altLang="en-US" sz="3600" dirty="0" smtClean="0">
                <a:solidFill>
                  <a:srgbClr val="FFFF00"/>
                </a:solidFill>
                <a:latin typeface="標楷體" panose="03000509000000000000" pitchFamily="65" charset="-120"/>
                <a:ea typeface="標楷體" panose="03000509000000000000" pitchFamily="65" charset="-120"/>
              </a:rPr>
              <a:t>愿</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這個愿在理天老母蓮前都已經發過愿了，今天是重發心愿，也是十世修行，所立過的愿。</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愿是本來佛心</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297914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淺談清口立</a:t>
            </a:r>
            <a:r>
              <a:rPr lang="zh-TW" altLang="en-US" sz="3600" dirty="0" smtClean="0">
                <a:solidFill>
                  <a:srgbClr val="FF0000"/>
                </a:solidFill>
                <a:latin typeface="標楷體" panose="03000509000000000000" pitchFamily="65" charset="-120"/>
                <a:ea typeface="標楷體" panose="03000509000000000000" pitchFamily="65" charset="-120"/>
              </a:rPr>
              <a:t>愿  </a:t>
            </a:r>
            <a:r>
              <a:rPr lang="zh-TW" altLang="en-US" sz="36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三</a:t>
            </a:r>
            <a:r>
              <a:rPr lang="zh-TW" altLang="en-US" sz="3600" dirty="0" smtClean="0">
                <a:solidFill>
                  <a:srgbClr val="FFFF00"/>
                </a:solidFill>
                <a:latin typeface="標楷體" panose="03000509000000000000" pitchFamily="65" charset="-120"/>
                <a:ea typeface="標楷體" panose="03000509000000000000" pitchFamily="65" charset="-120"/>
              </a:rPr>
              <a:t>、天道寶貴玄祖沾恩</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清口愿文上</a:t>
            </a:r>
            <a:r>
              <a:rPr lang="zh-TW" altLang="en-US" sz="3600" dirty="0" smtClean="0">
                <a:solidFill>
                  <a:srgbClr val="FFC000"/>
                </a:solidFill>
                <a:latin typeface="標楷體" panose="03000509000000000000" pitchFamily="65" charset="-120"/>
                <a:ea typeface="標楷體" panose="03000509000000000000" pitchFamily="65" charset="-120"/>
              </a:rPr>
              <a:t>說：</a:t>
            </a:r>
            <a:r>
              <a:rPr lang="zh-TW" altLang="en-US" sz="3600" dirty="0">
                <a:latin typeface="標楷體" panose="03000509000000000000" pitchFamily="65" charset="-120"/>
                <a:ea typeface="標楷體" panose="03000509000000000000" pitchFamily="65" charset="-120"/>
              </a:rPr>
              <a:t>竊以弟子自求道修道以來深蒙                              皇母慈憫                                       祖師鴻</a:t>
            </a:r>
            <a:r>
              <a:rPr lang="zh-TW" altLang="en-US" sz="3600" dirty="0" smtClean="0">
                <a:latin typeface="標楷體" panose="03000509000000000000" pitchFamily="65" charset="-120"/>
                <a:ea typeface="標楷體" panose="03000509000000000000" pitchFamily="65" charset="-120"/>
              </a:rPr>
              <a:t>慈                                  師</a:t>
            </a:r>
            <a:r>
              <a:rPr lang="zh-TW" altLang="en-US" sz="3600" dirty="0">
                <a:latin typeface="標楷體" panose="03000509000000000000" pitchFamily="65" charset="-120"/>
                <a:ea typeface="標楷體" panose="03000509000000000000" pitchFamily="65" charset="-120"/>
              </a:rPr>
              <a:t>尊師母大德無邊前人慈悲成全始知天道之寶貴玄祖沾</a:t>
            </a:r>
            <a:r>
              <a:rPr lang="zh-TW" altLang="en-US" sz="3600" dirty="0" smtClean="0">
                <a:latin typeface="標楷體" panose="03000509000000000000" pitchFamily="65" charset="-120"/>
                <a:ea typeface="標楷體" panose="03000509000000000000" pitchFamily="65" charset="-120"/>
              </a:rPr>
              <a:t>恩</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古德說：一子得道</a:t>
            </a:r>
            <a:r>
              <a:rPr lang="zh-TW" altLang="en-US" sz="3600" dirty="0" smtClean="0">
                <a:latin typeface="標楷體" panose="03000509000000000000" pitchFamily="65" charset="-120"/>
                <a:ea typeface="標楷體" panose="03000509000000000000" pitchFamily="65" charset="-120"/>
              </a:rPr>
              <a:t>九玄七祖同沾光，一子成道九玄七祖同超昇。</a:t>
            </a:r>
            <a:endParaRPr lang="en-US" altLang="zh-TW" sz="3600" dirty="0" smtClean="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立清口</a:t>
            </a:r>
            <a:r>
              <a:rPr lang="zh-TW" altLang="en-US" sz="3600" dirty="0" smtClean="0">
                <a:solidFill>
                  <a:srgbClr val="FFC000"/>
                </a:solidFill>
                <a:latin typeface="標楷體" panose="03000509000000000000" pitchFamily="65" charset="-120"/>
                <a:ea typeface="標楷體" panose="03000509000000000000" pitchFamily="65" charset="-120"/>
              </a:rPr>
              <a:t>愿是報恩了愿</a:t>
            </a:r>
            <a:r>
              <a:rPr lang="zh-TW" altLang="en-US" sz="3600" dirty="0" smtClean="0">
                <a:latin typeface="標楷體" panose="03000509000000000000" pitchFamily="65" charset="-120"/>
                <a:ea typeface="標楷體" panose="03000509000000000000" pitchFamily="65" charset="-120"/>
              </a:rPr>
              <a:t>。</a:t>
            </a:r>
            <a:endParaRPr lang="en-US" altLang="zh-TW" sz="3600" dirty="0">
              <a:latin typeface="標楷體" panose="03000509000000000000" pitchFamily="65" charset="-120"/>
              <a:ea typeface="標楷體" panose="03000509000000000000" pitchFamily="65"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272846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淺談清口立</a:t>
            </a:r>
            <a:r>
              <a:rPr lang="zh-TW" altLang="en-US" sz="3600" dirty="0" smtClean="0">
                <a:solidFill>
                  <a:srgbClr val="FF0000"/>
                </a:solidFill>
                <a:latin typeface="標楷體" panose="03000509000000000000" pitchFamily="65" charset="-120"/>
                <a:ea typeface="標楷體" panose="03000509000000000000" pitchFamily="65" charset="-120"/>
              </a:rPr>
              <a:t>愿  </a:t>
            </a:r>
            <a:r>
              <a:rPr lang="zh-TW" altLang="en-US" sz="3600" dirty="0" smtClean="0">
                <a:latin typeface="標楷體" panose="03000509000000000000" pitchFamily="65" charset="-120"/>
                <a:ea typeface="標楷體" panose="03000509000000000000" pitchFamily="65" charset="-120"/>
              </a:rPr>
              <a:t>悟見講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4000" dirty="0" smtClean="0">
                <a:solidFill>
                  <a:srgbClr val="FFFF00"/>
                </a:solidFill>
                <a:latin typeface="標楷體" panose="03000509000000000000" pitchFamily="65" charset="-120"/>
                <a:ea typeface="標楷體" panose="03000509000000000000" pitchFamily="65" charset="-120"/>
              </a:rPr>
              <a:t>四、清口愿的意義</a:t>
            </a:r>
            <a:endParaRPr lang="en-US" altLang="zh-TW" sz="4000" dirty="0" smtClean="0">
              <a:solidFill>
                <a:srgbClr val="FFFF00"/>
              </a:solidFill>
              <a:latin typeface="標楷體" panose="03000509000000000000" pitchFamily="65" charset="-120"/>
              <a:ea typeface="標楷體" panose="03000509000000000000" pitchFamily="65" charset="-120"/>
            </a:endParaRPr>
          </a:p>
          <a:p>
            <a:r>
              <a:rPr lang="zh-TW" altLang="en-US" sz="4000" dirty="0" smtClean="0">
                <a:solidFill>
                  <a:srgbClr val="FFC000"/>
                </a:solidFill>
                <a:latin typeface="標楷體" panose="03000509000000000000" pitchFamily="65" charset="-120"/>
                <a:ea typeface="標楷體" panose="03000509000000000000" pitchFamily="65" charset="-120"/>
              </a:rPr>
              <a:t>清口愿文上說</a:t>
            </a:r>
            <a:endParaRPr lang="en-US" altLang="zh-TW" sz="4000" dirty="0" smtClean="0">
              <a:solidFill>
                <a:srgbClr val="FFC000"/>
              </a:solidFill>
              <a:latin typeface="標楷體" panose="03000509000000000000" pitchFamily="65" charset="-120"/>
              <a:ea typeface="標楷體" panose="03000509000000000000" pitchFamily="65" charset="-120"/>
            </a:endParaRPr>
          </a:p>
          <a:p>
            <a:r>
              <a:rPr lang="zh-TW" altLang="en-US" sz="4000" dirty="0" smtClean="0">
                <a:latin typeface="標楷體" panose="03000509000000000000" pitchFamily="65" charset="-120"/>
                <a:ea typeface="標楷體" panose="03000509000000000000" pitchFamily="65" charset="-120"/>
              </a:rPr>
              <a:t>尊師重道</a:t>
            </a:r>
            <a:r>
              <a:rPr lang="zh-TW" altLang="en-US" sz="4000" dirty="0">
                <a:latin typeface="標楷體" panose="03000509000000000000" pitchFamily="65" charset="-120"/>
                <a:ea typeface="標楷體" panose="03000509000000000000" pitchFamily="65" charset="-120"/>
              </a:rPr>
              <a:t>謹守佛規清口茹素立愿了愿始終如一千魔萬考永不退志如有虛心假意陽奉陰違心口不一開齋破戒不照愿實行者願</a:t>
            </a:r>
            <a:r>
              <a:rPr lang="zh-TW" altLang="en-US" sz="4000" dirty="0" smtClean="0">
                <a:latin typeface="標楷體" panose="03000509000000000000" pitchFamily="65" charset="-120"/>
                <a:ea typeface="標楷體" panose="03000509000000000000" pitchFamily="65" charset="-120"/>
              </a:rPr>
              <a:t>受                             天</a:t>
            </a:r>
            <a:r>
              <a:rPr lang="zh-TW" altLang="en-US" sz="4000" dirty="0">
                <a:latin typeface="標楷體" panose="03000509000000000000" pitchFamily="65" charset="-120"/>
                <a:ea typeface="標楷體" panose="03000509000000000000" pitchFamily="65" charset="-120"/>
              </a:rPr>
              <a:t>譴雷誅</a:t>
            </a:r>
            <a:endParaRPr lang="en-US" altLang="zh-TW" sz="4000" dirty="0">
              <a:latin typeface="標楷體" panose="03000509000000000000" pitchFamily="65" charset="-120"/>
              <a:ea typeface="標楷體" panose="03000509000000000000" pitchFamily="65"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3729795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淺談清口立</a:t>
            </a:r>
            <a:r>
              <a:rPr lang="zh-TW" altLang="en-US" sz="3600" dirty="0" smtClean="0">
                <a:solidFill>
                  <a:srgbClr val="FF0000"/>
                </a:solidFill>
                <a:latin typeface="標楷體" panose="03000509000000000000" pitchFamily="65" charset="-120"/>
                <a:ea typeface="標楷體" panose="03000509000000000000" pitchFamily="65" charset="-120"/>
              </a:rPr>
              <a:t>愿  </a:t>
            </a:r>
            <a:r>
              <a:rPr lang="zh-TW" altLang="en-US" sz="3600" dirty="0" smtClean="0">
                <a:latin typeface="標楷體" panose="03000509000000000000" pitchFamily="65" charset="-120"/>
                <a:ea typeface="標楷體" panose="03000509000000000000" pitchFamily="65" charset="-120"/>
              </a:rPr>
              <a:t>悟見講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五、清口茹素真意</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身口</a:t>
            </a:r>
            <a:r>
              <a:rPr lang="zh-TW" altLang="en-US" sz="3200" dirty="0" smtClean="0">
                <a:solidFill>
                  <a:srgbClr val="FFC000"/>
                </a:solidFill>
                <a:latin typeface="標楷體" panose="03000509000000000000" pitchFamily="65" charset="-120"/>
                <a:ea typeface="標楷體" panose="03000509000000000000" pitchFamily="65" charset="-120"/>
              </a:rPr>
              <a:t>意皆要清</a:t>
            </a:r>
            <a:r>
              <a:rPr lang="zh-TW" altLang="en-US" sz="3200" dirty="0" smtClean="0">
                <a:latin typeface="標楷體" panose="03000509000000000000" pitchFamily="65" charset="-120"/>
                <a:ea typeface="標楷體" panose="03000509000000000000" pitchFamily="65" charset="-120"/>
              </a:rPr>
              <a:t>，身戒殺盜淫，口不能有四惡，意：心要正。</a:t>
            </a:r>
            <a:endParaRPr lang="en-US" altLang="zh-TW" sz="3200" dirty="0" smtClean="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口不</a:t>
            </a:r>
            <a:r>
              <a:rPr lang="zh-TW" altLang="en-US" sz="3200" dirty="0" smtClean="0">
                <a:solidFill>
                  <a:srgbClr val="FFC000"/>
                </a:solidFill>
                <a:latin typeface="標楷體" panose="03000509000000000000" pitchFamily="65" charset="-120"/>
                <a:ea typeface="標楷體" panose="03000509000000000000" pitchFamily="65" charset="-120"/>
              </a:rPr>
              <a:t>食三厭五葷</a:t>
            </a:r>
            <a:endParaRPr lang="en-US" altLang="zh-TW" sz="3200" dirty="0" smtClean="0">
              <a:solidFill>
                <a:srgbClr val="FFC0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三</a:t>
            </a:r>
            <a:r>
              <a:rPr lang="zh-TW" altLang="en-US" sz="3200" dirty="0" smtClean="0">
                <a:latin typeface="標楷體" panose="03000509000000000000" pitchFamily="65" charset="-120"/>
                <a:ea typeface="標楷體" panose="03000509000000000000" pitchFamily="65" charset="-120"/>
              </a:rPr>
              <a:t>厭：天厭、地厭、水厭。</a:t>
            </a:r>
            <a:endParaRPr lang="en-US" altLang="zh-TW" sz="3200" dirty="0" smtClean="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天厭</a:t>
            </a:r>
            <a:r>
              <a:rPr lang="zh-TW" altLang="en-US" sz="3200" dirty="0" smtClean="0">
                <a:latin typeface="標楷體" panose="03000509000000000000" pitchFamily="65" charset="-120"/>
                <a:ea typeface="標楷體" panose="03000509000000000000" pitchFamily="65" charset="-120"/>
              </a:rPr>
              <a:t>：天上的飛禽。</a:t>
            </a:r>
            <a:endParaRPr lang="en-US" altLang="zh-TW" sz="3200" dirty="0" smtClean="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地厭</a:t>
            </a:r>
            <a:r>
              <a:rPr lang="zh-TW" altLang="en-US" sz="3200" dirty="0" smtClean="0">
                <a:latin typeface="標楷體" panose="03000509000000000000" pitchFamily="65" charset="-120"/>
                <a:ea typeface="標楷體" panose="03000509000000000000" pitchFamily="65" charset="-120"/>
              </a:rPr>
              <a:t>：地上的動物。</a:t>
            </a:r>
            <a:endParaRPr lang="en-US" altLang="zh-TW" sz="3200" dirty="0" smtClean="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水厭</a:t>
            </a:r>
            <a:r>
              <a:rPr lang="zh-TW" altLang="en-US" sz="3200" dirty="0" smtClean="0">
                <a:latin typeface="標楷體" panose="03000509000000000000" pitchFamily="65" charset="-120"/>
                <a:ea typeface="標楷體" panose="03000509000000000000" pitchFamily="65" charset="-120"/>
              </a:rPr>
              <a:t>：水中的動物</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五葷：蔥、蒜、韭菜、薤、興蕖</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煙草。</a:t>
            </a:r>
            <a:endParaRPr lang="en-US" altLang="zh-TW" sz="3200" dirty="0" smtClean="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酒</a:t>
            </a:r>
            <a:r>
              <a:rPr lang="zh-TW" altLang="en-US" sz="3200" dirty="0" smtClean="0">
                <a:solidFill>
                  <a:srgbClr val="FFC000"/>
                </a:solidFill>
                <a:latin typeface="標楷體" panose="03000509000000000000" pitchFamily="65" charset="-120"/>
                <a:ea typeface="標楷體" panose="03000509000000000000" pitchFamily="65" charset="-120"/>
              </a:rPr>
              <a:t>、蛋、奶類、毒品都要戒。</a:t>
            </a:r>
            <a:endParaRPr lang="en-US" altLang="zh-TW" sz="3200" dirty="0" smtClean="0">
              <a:solidFill>
                <a:srgbClr val="FFC000"/>
              </a:solidFill>
              <a:latin typeface="標楷體" panose="03000509000000000000" pitchFamily="65" charset="-120"/>
              <a:ea typeface="標楷體" panose="03000509000000000000" pitchFamily="65" charset="-120"/>
            </a:endParaRPr>
          </a:p>
          <a:p>
            <a:endParaRPr lang="en-US" altLang="zh-TW" sz="3200" dirty="0">
              <a:ea typeface="全真細隸書" panose="02010609000101010101" pitchFamily="49"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1876552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淺談清口立</a:t>
            </a:r>
            <a:r>
              <a:rPr lang="zh-TW" altLang="en-US" sz="3600" dirty="0" smtClean="0">
                <a:solidFill>
                  <a:srgbClr val="FF0000"/>
                </a:solidFill>
                <a:latin typeface="標楷體" panose="03000509000000000000" pitchFamily="65" charset="-120"/>
                <a:ea typeface="標楷體" panose="03000509000000000000" pitchFamily="65" charset="-120"/>
              </a:rPr>
              <a:t>愿  </a:t>
            </a:r>
            <a:r>
              <a:rPr lang="zh-TW" altLang="en-US" sz="3600" dirty="0" smtClean="0">
                <a:latin typeface="標楷體" panose="03000509000000000000" pitchFamily="65" charset="-120"/>
                <a:ea typeface="標楷體" panose="03000509000000000000" pitchFamily="65" charset="-120"/>
              </a:rPr>
              <a:t>悟見講                  </a:t>
            </a:r>
            <a:endParaRPr lang="zh-TW" altLang="en-US" sz="3600" dirty="0">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205978"/>
            <a:ext cx="7920880" cy="4742035"/>
          </a:xfrm>
        </p:spPr>
        <p:txBody>
          <a:bodyPr>
            <a:normAutofit lnSpcReduction="10000"/>
          </a:bodyPr>
          <a:lstStyle/>
          <a:p>
            <a:pPr marL="36576" indent="0">
              <a:buNone/>
            </a:pPr>
            <a:r>
              <a:rPr lang="zh-TW" altLang="en-US" sz="3200" dirty="0" smtClean="0">
                <a:solidFill>
                  <a:srgbClr val="FFFF00"/>
                </a:solidFill>
                <a:latin typeface="標楷體" panose="03000509000000000000" pitchFamily="65" charset="-120"/>
                <a:ea typeface="標楷體" panose="03000509000000000000" pitchFamily="65" charset="-120"/>
              </a:rPr>
              <a:t>六、清口要立愿</a:t>
            </a:r>
            <a:endParaRPr lang="en-US" altLang="zh-TW" sz="3200" dirty="0" smtClean="0">
              <a:solidFill>
                <a:srgbClr val="FFFF00"/>
              </a:solidFill>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濟公</a:t>
            </a:r>
            <a:r>
              <a:rPr lang="zh-TW" altLang="en-US" sz="3200" dirty="0" smtClean="0">
                <a:solidFill>
                  <a:srgbClr val="FFC000"/>
                </a:solidFill>
                <a:latin typeface="標楷體" panose="03000509000000000000" pitchFamily="65" charset="-120"/>
                <a:ea typeface="標楷體" panose="03000509000000000000" pitchFamily="65" charset="-120"/>
              </a:rPr>
              <a:t>老師</a:t>
            </a:r>
            <a:r>
              <a:rPr lang="zh-TW" altLang="en-US" sz="3200" dirty="0">
                <a:solidFill>
                  <a:srgbClr val="FFC000"/>
                </a:solidFill>
                <a:latin typeface="標楷體" panose="03000509000000000000" pitchFamily="65" charset="-120"/>
                <a:ea typeface="標楷體" panose="03000509000000000000" pitchFamily="65" charset="-120"/>
              </a:rPr>
              <a:t>慈訓</a:t>
            </a:r>
            <a:r>
              <a:rPr lang="zh-TW" altLang="en-US" sz="3200" dirty="0" smtClean="0">
                <a:solidFill>
                  <a:srgbClr val="FFC000"/>
                </a:solidFill>
                <a:latin typeface="標楷體" panose="03000509000000000000" pitchFamily="65" charset="-120"/>
                <a:ea typeface="標楷體" panose="03000509000000000000" pitchFamily="65" charset="-120"/>
              </a:rPr>
              <a:t>：</a:t>
            </a:r>
            <a:endParaRPr lang="en-US" altLang="zh-TW" sz="3200" dirty="0" smtClean="0">
              <a:solidFill>
                <a:srgbClr val="FFC000"/>
              </a:solidFill>
              <a:latin typeface="標楷體" panose="03000509000000000000" pitchFamily="65" charset="-120"/>
              <a:ea typeface="標楷體" panose="03000509000000000000" pitchFamily="65" charset="-120"/>
            </a:endParaRPr>
          </a:p>
          <a:p>
            <a:r>
              <a:rPr lang="zh-TW" altLang="en-US" sz="3200" dirty="0">
                <a:solidFill>
                  <a:srgbClr val="00B0F0"/>
                </a:solidFill>
                <a:latin typeface="標楷體" panose="03000509000000000000" pitchFamily="65" charset="-120"/>
                <a:ea typeface="標楷體" panose="03000509000000000000" pitchFamily="65" charset="-120"/>
              </a:rPr>
              <a:t>立下清口愿，是有憑有據</a:t>
            </a:r>
            <a:r>
              <a:rPr lang="zh-TW" altLang="en-US" sz="3200" dirty="0">
                <a:latin typeface="標楷體" panose="03000509000000000000" pitchFamily="65" charset="-120"/>
                <a:ea typeface="標楷體" panose="03000509000000000000" pitchFamily="65" charset="-120"/>
              </a:rPr>
              <a:t>，因為立表文，有一個實質的憑據，為師有一個實質的憑據，來調解徒兒們的因果</a:t>
            </a:r>
            <a:r>
              <a:rPr lang="zh-TW" altLang="en-US" sz="3200" dirty="0" smtClean="0">
                <a:latin typeface="標楷體" panose="03000509000000000000" pitchFamily="65" charset="-120"/>
                <a:ea typeface="標楷體" panose="03000509000000000000" pitchFamily="65" charset="-120"/>
              </a:rPr>
              <a:t>。</a:t>
            </a:r>
            <a:endParaRPr lang="zh-TW" altLang="en-US" sz="3200" dirty="0">
              <a:latin typeface="標楷體" panose="03000509000000000000" pitchFamily="65" charset="-120"/>
              <a:ea typeface="標楷體" panose="03000509000000000000" pitchFamily="65" charset="-120"/>
            </a:endParaRPr>
          </a:p>
          <a:p>
            <a:r>
              <a:rPr lang="zh-TW" altLang="en-US" sz="3200" dirty="0" smtClean="0">
                <a:solidFill>
                  <a:srgbClr val="00B0F0"/>
                </a:solidFill>
                <a:latin typeface="標楷體" panose="03000509000000000000" pitchFamily="65" charset="-120"/>
                <a:ea typeface="標楷體" panose="03000509000000000000" pitchFamily="65" charset="-120"/>
              </a:rPr>
              <a:t>無形</a:t>
            </a:r>
            <a:r>
              <a:rPr lang="zh-TW" altLang="en-US" sz="3200" dirty="0">
                <a:solidFill>
                  <a:srgbClr val="00B0F0"/>
                </a:solidFill>
                <a:latin typeface="標楷體" panose="03000509000000000000" pitchFamily="65" charset="-120"/>
                <a:ea typeface="標楷體" panose="03000509000000000000" pitchFamily="65" charset="-120"/>
              </a:rPr>
              <a:t>冤欠也會因為</a:t>
            </a:r>
            <a:r>
              <a:rPr lang="zh-TW" altLang="en-US" sz="3200" dirty="0">
                <a:latin typeface="標楷體" panose="03000509000000000000" pitchFamily="65" charset="-120"/>
                <a:ea typeface="標楷體" panose="03000509000000000000" pitchFamily="65" charset="-120"/>
              </a:rPr>
              <a:t>，有這實質的憑據，而願意先放過你們，先讓你們修行，以功德抵你欠冤欠的業債。</a:t>
            </a:r>
          </a:p>
          <a:p>
            <a:r>
              <a:rPr lang="zh-TW" altLang="en-US" sz="3200" dirty="0" smtClean="0">
                <a:solidFill>
                  <a:srgbClr val="00B0F0"/>
                </a:solidFill>
                <a:latin typeface="標楷體" panose="03000509000000000000" pitchFamily="65" charset="-120"/>
                <a:ea typeface="標楷體" panose="03000509000000000000" pitchFamily="65" charset="-120"/>
              </a:rPr>
              <a:t>愿</a:t>
            </a:r>
            <a:r>
              <a:rPr lang="zh-TW" altLang="en-US" sz="3200" dirty="0">
                <a:solidFill>
                  <a:srgbClr val="00B0F0"/>
                </a:solidFill>
                <a:latin typeface="標楷體" panose="03000509000000000000" pitchFamily="65" charset="-120"/>
                <a:ea typeface="標楷體" panose="03000509000000000000" pitchFamily="65" charset="-120"/>
              </a:rPr>
              <a:t>力也是一種保證</a:t>
            </a:r>
            <a:r>
              <a:rPr lang="zh-TW" altLang="en-US" sz="3200" dirty="0">
                <a:latin typeface="標楷體" panose="03000509000000000000" pitchFamily="65" charset="-120"/>
                <a:ea typeface="標楷體" panose="03000509000000000000" pitchFamily="65" charset="-120"/>
              </a:rPr>
              <a:t>，既然有了清口愿做保證，為師也就可以，幫徒兒們承擔部分因果。</a:t>
            </a:r>
            <a:endParaRPr lang="en-US" altLang="zh-TW" sz="3200" dirty="0">
              <a:latin typeface="標楷體" panose="03000509000000000000" pitchFamily="65" charset="-120"/>
              <a:ea typeface="標楷體" panose="03000509000000000000" pitchFamily="65"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4062597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淺談清口立</a:t>
            </a:r>
            <a:r>
              <a:rPr lang="zh-TW" altLang="en-US" sz="3600" dirty="0" smtClean="0">
                <a:solidFill>
                  <a:srgbClr val="FF0000"/>
                </a:solidFill>
                <a:latin typeface="標楷體" panose="03000509000000000000" pitchFamily="65" charset="-120"/>
                <a:ea typeface="標楷體" panose="03000509000000000000" pitchFamily="65" charset="-120"/>
              </a:rPr>
              <a:t>愿  </a:t>
            </a:r>
            <a:r>
              <a:rPr lang="zh-TW" altLang="en-US" sz="3600" dirty="0" smtClean="0">
                <a:latin typeface="標楷體" panose="03000509000000000000" pitchFamily="65" charset="-120"/>
                <a:ea typeface="標楷體" panose="03000509000000000000" pitchFamily="65" charset="-120"/>
              </a:rPr>
              <a:t>悟見講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fontScale="92500" lnSpcReduction="10000"/>
          </a:bodyPr>
          <a:lstStyle/>
          <a:p>
            <a:r>
              <a:rPr lang="zh-TW" altLang="en-US" sz="3600" dirty="0" smtClean="0">
                <a:solidFill>
                  <a:srgbClr val="FFC000"/>
                </a:solidFill>
                <a:latin typeface="標楷體" panose="03000509000000000000" pitchFamily="65" charset="-120"/>
                <a:ea typeface="標楷體" panose="03000509000000000000" pitchFamily="65" charset="-120"/>
              </a:rPr>
              <a:t>濟公老師慈訓</a:t>
            </a:r>
            <a:endParaRPr lang="en-US" altLang="zh-TW" sz="3600" dirty="0" smtClean="0">
              <a:solidFill>
                <a:srgbClr val="FFC0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素食</a:t>
            </a:r>
            <a:r>
              <a:rPr lang="zh-TW" altLang="en-US" sz="3600" dirty="0">
                <a:latin typeface="標楷體" panose="03000509000000000000" pitchFamily="65" charset="-120"/>
                <a:ea typeface="標楷體" panose="03000509000000000000" pitchFamily="65" charset="-120"/>
              </a:rPr>
              <a:t>清口當立愿</a:t>
            </a:r>
            <a:r>
              <a:rPr lang="zh-TW" altLang="en-US" sz="3600" dirty="0" smtClean="0">
                <a:latin typeface="標楷體" panose="03000509000000000000" pitchFamily="65" charset="-120"/>
                <a:ea typeface="標楷體" panose="03000509000000000000" pitchFamily="65" charset="-120"/>
              </a:rPr>
              <a:t>，                 有</a:t>
            </a:r>
            <a:r>
              <a:rPr lang="zh-TW" altLang="en-US" sz="3600" dirty="0">
                <a:latin typeface="標楷體" panose="03000509000000000000" pitchFamily="65" charset="-120"/>
                <a:ea typeface="標楷體" panose="03000509000000000000" pitchFamily="65" charset="-120"/>
              </a:rPr>
              <a:t>愿有憑記先天</a:t>
            </a:r>
            <a:r>
              <a:rPr lang="zh-TW" altLang="en-US" sz="3600" dirty="0" smtClean="0">
                <a:latin typeface="標楷體" panose="03000509000000000000" pitchFamily="65" charset="-120"/>
                <a:ea typeface="標楷體" panose="03000509000000000000" pitchFamily="65" charset="-120"/>
              </a:rPr>
              <a:t>，                 三</a:t>
            </a:r>
            <a:r>
              <a:rPr lang="zh-TW" altLang="en-US" sz="3600" dirty="0">
                <a:latin typeface="標楷體" panose="03000509000000000000" pitchFamily="65" charset="-120"/>
                <a:ea typeface="標楷體" panose="03000509000000000000" pitchFamily="65" charset="-120"/>
              </a:rPr>
              <a:t>官大帝簿中記</a:t>
            </a:r>
            <a:r>
              <a:rPr lang="zh-TW" altLang="en-US" sz="3600" dirty="0" smtClean="0">
                <a:latin typeface="標楷體" panose="03000509000000000000" pitchFamily="65" charset="-120"/>
                <a:ea typeface="標楷體" panose="03000509000000000000" pitchFamily="65" charset="-120"/>
              </a:rPr>
              <a:t>，             此後</a:t>
            </a:r>
            <a:r>
              <a:rPr lang="zh-TW" altLang="en-US" sz="3600" dirty="0">
                <a:latin typeface="標楷體" panose="03000509000000000000" pitchFamily="65" charset="-120"/>
                <a:ea typeface="標楷體" panose="03000509000000000000" pitchFamily="65" charset="-120"/>
              </a:rPr>
              <a:t>修程大步前</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大</a:t>
            </a:r>
            <a:r>
              <a:rPr lang="zh-TW" altLang="en-US" sz="3600" dirty="0">
                <a:latin typeface="標楷體" panose="03000509000000000000" pitchFamily="65" charset="-120"/>
                <a:ea typeface="標楷體" panose="03000509000000000000" pitchFamily="65" charset="-120"/>
              </a:rPr>
              <a:t>愿抵住前孽債</a:t>
            </a:r>
            <a:r>
              <a:rPr lang="zh-TW" altLang="en-US" sz="3600" dirty="0" smtClean="0">
                <a:latin typeface="標楷體" panose="03000509000000000000" pitchFamily="65" charset="-120"/>
                <a:ea typeface="標楷體" panose="03000509000000000000" pitchFamily="65" charset="-120"/>
              </a:rPr>
              <a:t>，            免得</a:t>
            </a:r>
            <a:r>
              <a:rPr lang="zh-TW" altLang="en-US" sz="3600" dirty="0">
                <a:latin typeface="標楷體" panose="03000509000000000000" pitchFamily="65" charset="-120"/>
                <a:ea typeface="標楷體" panose="03000509000000000000" pitchFamily="65" charset="-120"/>
              </a:rPr>
              <a:t>修中擾心田</a:t>
            </a:r>
            <a:r>
              <a:rPr lang="zh-TW" altLang="en-US" sz="3600" dirty="0" smtClean="0">
                <a:latin typeface="標楷體" panose="03000509000000000000" pitchFamily="65" charset="-120"/>
                <a:ea typeface="標楷體" panose="03000509000000000000" pitchFamily="65" charset="-120"/>
              </a:rPr>
              <a:t>，                 老師</a:t>
            </a:r>
            <a:r>
              <a:rPr lang="zh-TW" altLang="en-US" sz="3600" dirty="0">
                <a:latin typeface="標楷體" panose="03000509000000000000" pitchFamily="65" charset="-120"/>
                <a:ea typeface="標楷體" panose="03000509000000000000" pitchFamily="65" charset="-120"/>
              </a:rPr>
              <a:t>保證爾前債</a:t>
            </a:r>
            <a:r>
              <a:rPr lang="zh-TW" altLang="en-US" sz="3600" dirty="0" smtClean="0">
                <a:latin typeface="標楷體" panose="03000509000000000000" pitchFamily="65" charset="-120"/>
                <a:ea typeface="標楷體" panose="03000509000000000000" pitchFamily="65" charset="-120"/>
              </a:rPr>
              <a:t>，             以後</a:t>
            </a:r>
            <a:r>
              <a:rPr lang="zh-TW" altLang="en-US" sz="3600" dirty="0">
                <a:latin typeface="標楷體" panose="03000509000000000000" pitchFamily="65" charset="-120"/>
                <a:ea typeface="標楷體" panose="03000509000000000000" pitchFamily="65" charset="-120"/>
              </a:rPr>
              <a:t>建功漸補填</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冤</a:t>
            </a:r>
            <a:r>
              <a:rPr lang="zh-TW" altLang="en-US" sz="3600" dirty="0">
                <a:latin typeface="標楷體" panose="03000509000000000000" pitchFamily="65" charset="-120"/>
                <a:ea typeface="標楷體" panose="03000509000000000000" pitchFamily="65" charset="-120"/>
              </a:rPr>
              <a:t>愆不擾好修道</a:t>
            </a:r>
            <a:r>
              <a:rPr lang="zh-TW" altLang="en-US" sz="3600" dirty="0" smtClean="0">
                <a:latin typeface="標楷體" panose="03000509000000000000" pitchFamily="65" charset="-120"/>
                <a:ea typeface="標楷體" panose="03000509000000000000" pitchFamily="65" charset="-120"/>
              </a:rPr>
              <a:t>，             家家</a:t>
            </a:r>
            <a:r>
              <a:rPr lang="zh-TW" altLang="en-US" sz="3600" dirty="0">
                <a:latin typeface="標楷體" panose="03000509000000000000" pitchFamily="65" charset="-120"/>
                <a:ea typeface="標楷體" panose="03000509000000000000" pitchFamily="65" charset="-120"/>
              </a:rPr>
              <a:t>又可出大賢</a:t>
            </a:r>
            <a:r>
              <a:rPr lang="zh-TW" altLang="en-US" sz="3600" dirty="0" smtClean="0">
                <a:latin typeface="標楷體" panose="03000509000000000000" pitchFamily="65" charset="-120"/>
                <a:ea typeface="標楷體" panose="03000509000000000000" pitchFamily="65" charset="-120"/>
              </a:rPr>
              <a:t>，             有餘</a:t>
            </a:r>
            <a:r>
              <a:rPr lang="zh-TW" altLang="en-US" sz="3600" dirty="0">
                <a:latin typeface="標楷體" panose="03000509000000000000" pitchFamily="65" charset="-120"/>
                <a:ea typeface="標楷體" panose="03000509000000000000" pitchFamily="65" charset="-120"/>
              </a:rPr>
              <a:t>功德報先祖</a:t>
            </a:r>
            <a:r>
              <a:rPr lang="zh-TW" altLang="en-US" sz="3600" dirty="0" smtClean="0">
                <a:latin typeface="標楷體" panose="03000509000000000000" pitchFamily="65" charset="-120"/>
                <a:ea typeface="標楷體" panose="03000509000000000000" pitchFamily="65" charset="-120"/>
              </a:rPr>
              <a:t>，                立</a:t>
            </a:r>
            <a:r>
              <a:rPr lang="zh-TW" altLang="en-US" sz="3600" dirty="0">
                <a:latin typeface="標楷體" panose="03000509000000000000" pitchFamily="65" charset="-120"/>
                <a:ea typeface="標楷體" panose="03000509000000000000" pitchFamily="65" charset="-120"/>
              </a:rPr>
              <a:t>愿重要妙難言。</a:t>
            </a:r>
          </a:p>
          <a:p>
            <a:r>
              <a:rPr lang="zh-TW" altLang="en-US" sz="3600" dirty="0">
                <a:latin typeface="標楷體" panose="03000509000000000000" pitchFamily="65" charset="-120"/>
                <a:ea typeface="標楷體" panose="03000509000000000000" pitchFamily="65" charset="-120"/>
              </a:rPr>
              <a:t>愿而不立無憑證</a:t>
            </a:r>
            <a:r>
              <a:rPr lang="zh-TW" altLang="en-US" sz="3600" dirty="0" smtClean="0">
                <a:latin typeface="標楷體" panose="03000509000000000000" pitchFamily="65" charset="-120"/>
                <a:ea typeface="標楷體" panose="03000509000000000000" pitchFamily="65" charset="-120"/>
              </a:rPr>
              <a:t>，                   何</a:t>
            </a:r>
            <a:r>
              <a:rPr lang="zh-TW" altLang="en-US" sz="3600" dirty="0">
                <a:latin typeface="標楷體" panose="03000509000000000000" pitchFamily="65" charset="-120"/>
                <a:ea typeface="標楷體" panose="03000509000000000000" pitchFamily="65" charset="-120"/>
              </a:rPr>
              <a:t>佛敢作證人前？</a:t>
            </a:r>
          </a:p>
          <a:p>
            <a:endParaRPr lang="en-US" altLang="zh-TW" sz="3200" dirty="0">
              <a:ea typeface="全真細隸書" panose="02010609000101010101" pitchFamily="49"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2948259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淺談清口立</a:t>
            </a:r>
            <a:r>
              <a:rPr lang="zh-TW" altLang="en-US" sz="3600" dirty="0" smtClean="0">
                <a:solidFill>
                  <a:srgbClr val="FF0000"/>
                </a:solidFill>
                <a:latin typeface="標楷體" panose="03000509000000000000" pitchFamily="65" charset="-120"/>
                <a:ea typeface="標楷體" panose="03000509000000000000" pitchFamily="65" charset="-120"/>
              </a:rPr>
              <a:t>愿  </a:t>
            </a:r>
            <a:r>
              <a:rPr lang="zh-TW" altLang="en-US" sz="3600" dirty="0" smtClean="0">
                <a:latin typeface="標楷體" panose="03000509000000000000" pitchFamily="65" charset="-120"/>
                <a:ea typeface="標楷體" panose="03000509000000000000" pitchFamily="65" charset="-120"/>
              </a:rPr>
              <a:t>悟見講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七、南海古佛慈訓</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有些人會認為</a:t>
            </a:r>
            <a:r>
              <a:rPr lang="zh-TW" altLang="en-US" sz="3600" dirty="0">
                <a:latin typeface="標楷體" panose="03000509000000000000" pitchFamily="65" charset="-120"/>
                <a:ea typeface="標楷體" panose="03000509000000000000" pitchFamily="65" charset="-120"/>
              </a:rPr>
              <a:t>，發任何的善心善念，上天都一定知道，但是空口無憑，你們要上天拿什麼，為你撥轉因果業力呢</a:t>
            </a:r>
            <a:r>
              <a:rPr lang="zh-TW" altLang="en-US" sz="3600" dirty="0" smtClean="0">
                <a:latin typeface="標楷體" panose="03000509000000000000" pitchFamily="65" charset="-120"/>
                <a:ea typeface="標楷體" panose="03000509000000000000" pitchFamily="65" charset="-120"/>
              </a:rPr>
              <a:t>？</a:t>
            </a:r>
            <a:endParaRPr lang="zh-TW" altLang="en-US"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無有上天的天命</a:t>
            </a:r>
            <a:r>
              <a:rPr lang="zh-TW" altLang="en-US" sz="3600" dirty="0">
                <a:latin typeface="標楷體" panose="03000509000000000000" pitchFamily="65" charset="-120"/>
                <a:ea typeface="標楷體" panose="03000509000000000000" pitchFamily="65" charset="-120"/>
              </a:rPr>
              <a:t>，依賢士們本身的能力，是無法信服得了無形的，上天的天命，為賢士們做擔保、做見證</a:t>
            </a:r>
            <a:r>
              <a:rPr lang="zh-TW" altLang="en-US" sz="3600" dirty="0" smtClean="0">
                <a:latin typeface="標楷體" panose="03000509000000000000" pitchFamily="65" charset="-120"/>
                <a:ea typeface="標楷體" panose="03000509000000000000" pitchFamily="65" charset="-120"/>
              </a:rPr>
              <a:t>，</a:t>
            </a:r>
            <a:endParaRPr lang="zh-TW" altLang="en-US" sz="3600" dirty="0">
              <a:latin typeface="標楷體" panose="03000509000000000000" pitchFamily="65" charset="-120"/>
              <a:ea typeface="標楷體" panose="03000509000000000000" pitchFamily="65" charset="-120"/>
            </a:endParaRPr>
          </a:p>
          <a:p>
            <a:endParaRPr lang="zh-TW" altLang="en-US" sz="3200" dirty="0">
              <a:ea typeface="全真細隸書" panose="02010609000101010101" pitchFamily="49" charset="-120"/>
            </a:endParaRPr>
          </a:p>
        </p:txBody>
      </p:sp>
    </p:spTree>
    <p:extLst>
      <p:ext uri="{BB962C8B-B14F-4D97-AF65-F5344CB8AC3E}">
        <p14:creationId xmlns:p14="http://schemas.microsoft.com/office/powerpoint/2010/main" val="642621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淺談清口立</a:t>
            </a:r>
            <a:r>
              <a:rPr lang="zh-TW" altLang="en-US" sz="3600" dirty="0" smtClean="0">
                <a:solidFill>
                  <a:srgbClr val="FF0000"/>
                </a:solidFill>
                <a:latin typeface="標楷體" panose="03000509000000000000" pitchFamily="65" charset="-120"/>
                <a:ea typeface="標楷體" panose="03000509000000000000" pitchFamily="65" charset="-120"/>
              </a:rPr>
              <a:t>愿  </a:t>
            </a:r>
            <a:r>
              <a:rPr lang="zh-TW" altLang="en-US" sz="3600" dirty="0" smtClean="0">
                <a:latin typeface="標楷體" panose="03000509000000000000" pitchFamily="65" charset="-120"/>
                <a:ea typeface="標楷體" panose="03000509000000000000" pitchFamily="65" charset="-120"/>
              </a:rPr>
              <a:t>悟見講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r>
              <a:rPr lang="zh-TW" altLang="en-US" sz="3600" dirty="0">
                <a:solidFill>
                  <a:srgbClr val="FFC000"/>
                </a:solidFill>
                <a:latin typeface="標楷體" panose="03000509000000000000" pitchFamily="65" charset="-120"/>
                <a:ea typeface="標楷體" panose="03000509000000000000" pitchFamily="65" charset="-120"/>
              </a:rPr>
              <a:t>無形的業力</a:t>
            </a:r>
            <a:r>
              <a:rPr lang="zh-TW" altLang="en-US" sz="3600" dirty="0">
                <a:latin typeface="標楷體" panose="03000509000000000000" pitchFamily="65" charset="-120"/>
                <a:ea typeface="標楷體" panose="03000509000000000000" pitchFamily="65" charset="-120"/>
              </a:rPr>
              <a:t>，看見上天的天命，有保障，願意給賢士們機會行功了愿，</a:t>
            </a:r>
          </a:p>
          <a:p>
            <a:r>
              <a:rPr lang="zh-TW" altLang="en-US" sz="3600" dirty="0">
                <a:solidFill>
                  <a:srgbClr val="FFC000"/>
                </a:solidFill>
                <a:latin typeface="標楷體" panose="03000509000000000000" pitchFamily="65" charset="-120"/>
                <a:ea typeface="標楷體" panose="03000509000000000000" pitchFamily="65" charset="-120"/>
              </a:rPr>
              <a:t>立愿有表文</a:t>
            </a:r>
            <a:r>
              <a:rPr lang="zh-TW" altLang="en-US" sz="3600" dirty="0">
                <a:latin typeface="標楷體" panose="03000509000000000000" pitchFamily="65" charset="-120"/>
                <a:ea typeface="標楷體" panose="03000509000000000000" pitchFamily="65" charset="-120"/>
              </a:rPr>
              <a:t>，上天才有憑證，與你們的因果緣人來做溝通</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緣人見你們有真心的在做</a:t>
            </a:r>
            <a:r>
              <a:rPr lang="zh-TW" altLang="en-US" sz="3600" dirty="0">
                <a:latin typeface="標楷體" panose="03000509000000000000" pitchFamily="65" charset="-120"/>
                <a:ea typeface="標楷體" panose="03000509000000000000" pitchFamily="65" charset="-120"/>
              </a:rPr>
              <a:t>，得到你們功德， 就能平息、消他們心中之怨氣、恨氣，就會給賢士們機會行功了愿，</a:t>
            </a:r>
          </a:p>
          <a:p>
            <a:endParaRPr lang="en-US" altLang="zh-TW" sz="3200" dirty="0">
              <a:ea typeface="全真細隸書" panose="02010609000101010101" pitchFamily="49"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1968715694"/>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293</TotalTime>
  <Words>1018</Words>
  <Application>Microsoft Office PowerPoint</Application>
  <PresentationFormat>如螢幕大小 (16:9)</PresentationFormat>
  <Paragraphs>61</Paragraphs>
  <Slides>11</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11</vt:i4>
      </vt:variant>
    </vt:vector>
  </HeadingPairs>
  <TitlesOfParts>
    <vt:vector size="18" baseType="lpstr">
      <vt:lpstr>全真細隸書</vt:lpstr>
      <vt:lpstr>微軟正黑體</vt:lpstr>
      <vt:lpstr>標楷體</vt:lpstr>
      <vt:lpstr>Arial</vt:lpstr>
      <vt:lpstr>Franklin Gothic Book</vt:lpstr>
      <vt:lpstr>Wingdings 2</vt:lpstr>
      <vt:lpstr>科技</vt:lpstr>
      <vt:lpstr>淺談清口立愿  悟見講                  </vt:lpstr>
      <vt:lpstr>淺談清口立愿  悟見講                  </vt:lpstr>
      <vt:lpstr>淺談清口立愿  悟見講                  </vt:lpstr>
      <vt:lpstr>淺談清口立愿  悟見講                  </vt:lpstr>
      <vt:lpstr>淺談清口立愿  悟見講                  </vt:lpstr>
      <vt:lpstr>淺談清口立愿  悟見講                  </vt:lpstr>
      <vt:lpstr>淺談清口立愿  悟見講                  </vt:lpstr>
      <vt:lpstr>淺談清口立愿  悟見講                  </vt:lpstr>
      <vt:lpstr>淺談清口立愿  悟見講                  </vt:lpstr>
      <vt:lpstr>淺談清口立愿  悟見講                  </vt:lpstr>
      <vt:lpstr>淺談清口立愿  悟見講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天道資料庫</cp:lastModifiedBy>
  <cp:revision>104</cp:revision>
  <dcterms:created xsi:type="dcterms:W3CDTF">2014-02-15T05:50:45Z</dcterms:created>
  <dcterms:modified xsi:type="dcterms:W3CDTF">2017-10-08T13:42:01Z</dcterms:modified>
</cp:coreProperties>
</file>