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40" y="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EA9A6-2BDE-4BF3-843D-4A39511D695E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EC8D-D583-4B66-AA6F-BE737963C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70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CEC8D-D583-4B66-AA6F-BE737963CC0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30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5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5718048" cy="977487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49"/>
            <a:ext cx="4040188" cy="639763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7" y="1809749"/>
            <a:ext cx="4041775" cy="639763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49"/>
            <a:ext cx="8229600" cy="1162051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5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BD5E52-F339-4290-85F2-36CB96662F6C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0B79D72-295A-48F2-B4C5-C31FB0C44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668344" y="332656"/>
            <a:ext cx="1302296" cy="5851525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清口立愿的好處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83568" y="332656"/>
            <a:ext cx="6840760" cy="585152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濟公活佛慈示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素食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清口為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立愿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愿有憑記先天 </a:t>
            </a:r>
            <a:br>
              <a:rPr lang="zh-TW" altLang="en-US" sz="6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官大帝簿中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此後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修程大步前 </a:t>
            </a:r>
            <a:br>
              <a:rPr lang="zh-TW" altLang="en-US" sz="6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大愿抵住為孽債</a:t>
            </a:r>
            <a:endParaRPr lang="en-US" altLang="zh-TW" sz="60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免得修中擾心田</a:t>
            </a:r>
            <a:br>
              <a:rPr lang="zh-TW" altLang="en-US" sz="6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  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1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404664"/>
            <a:ext cx="1331640" cy="5851525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清口立愿的好處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528" y="260648"/>
            <a:ext cx="7307560" cy="6264696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老師保証爾為債 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以後建功漸補填 </a:t>
            </a:r>
            <a:br>
              <a:rPr lang="zh-TW" altLang="en-US" sz="54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冤衍不擾好修道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家家又可出大賢 </a:t>
            </a:r>
            <a:br>
              <a:rPr lang="zh-TW" altLang="en-US" sz="54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有餘功德報先祖 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立愿重要妙難言</a:t>
            </a:r>
            <a:r>
              <a:rPr lang="zh-TW" altLang="en-US" sz="48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800" b="1" dirty="0">
                <a:latin typeface="標楷體" pitchFamily="65" charset="-120"/>
                <a:ea typeface="標楷體" pitchFamily="65" charset="-120"/>
              </a:rPr>
            </a:b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4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68344" y="404664"/>
            <a:ext cx="1331640" cy="5851525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清口立愿的好處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536" y="260648"/>
            <a:ext cx="6984776" cy="6322712"/>
          </a:xfrm>
        </p:spPr>
        <p:txBody>
          <a:bodyPr>
            <a:normAutofit fontScale="62500" lnSpcReduction="20000"/>
          </a:bodyPr>
          <a:lstStyle/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愿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而不立無憑証 </a:t>
            </a:r>
            <a:endParaRPr lang="en-US" altLang="zh-TW" sz="9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何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佛敢做証人為 </a:t>
            </a:r>
            <a:br>
              <a:rPr lang="zh-TW" altLang="en-US" sz="96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雖然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清口味</a:t>
            </a:r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清淡</a:t>
            </a:r>
            <a:endParaRPr lang="en-US" altLang="zh-TW" sz="9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物質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清高營養全 </a:t>
            </a:r>
            <a:br>
              <a:rPr lang="zh-TW" altLang="en-US" sz="96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含毒素精神</a:t>
            </a:r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爽</a:t>
            </a:r>
            <a:endParaRPr lang="en-US" altLang="zh-TW" sz="9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9600" b="1" dirty="0" smtClean="0">
                <a:latin typeface="標楷體" pitchFamily="65" charset="-120"/>
                <a:ea typeface="標楷體" pitchFamily="65" charset="-120"/>
              </a:rPr>
              <a:t>血脈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清潔延壽年</a:t>
            </a:r>
            <a:endParaRPr lang="zh-TW" altLang="en-US" sz="9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4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304" y="332656"/>
            <a:ext cx="1590328" cy="5851525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清口立愿的好處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332656"/>
            <a:ext cx="5867400" cy="5851525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血壓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不高心臟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順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血管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不堅不酸肩 </a:t>
            </a:r>
            <a:br>
              <a:rPr lang="zh-TW" altLang="en-US" sz="6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性命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雙修無量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好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佛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體聖靈保成仙 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7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106</TotalTime>
  <Words>54</Words>
  <Application>Microsoft Office PowerPoint</Application>
  <PresentationFormat>如螢幕大小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王漢宗顏楷體繁</vt:lpstr>
      <vt:lpstr>新細明體</vt:lpstr>
      <vt:lpstr>標楷體</vt:lpstr>
      <vt:lpstr>Calibri</vt:lpstr>
      <vt:lpstr>Consolas</vt:lpstr>
      <vt:lpstr>Corbel</vt:lpstr>
      <vt:lpstr>Wingdings</vt:lpstr>
      <vt:lpstr>Wingdings 2</vt:lpstr>
      <vt:lpstr>Wingdings 3</vt:lpstr>
      <vt:lpstr>地鐵</vt:lpstr>
      <vt:lpstr>清口立愿的好處</vt:lpstr>
      <vt:lpstr>清口立愿的好處</vt:lpstr>
      <vt:lpstr>清口立愿的好處</vt:lpstr>
      <vt:lpstr>清口立愿的好處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345mp3@livemail.tw</dc:creator>
  <cp:lastModifiedBy>悟見老兄</cp:lastModifiedBy>
  <cp:revision>11</cp:revision>
  <dcterms:created xsi:type="dcterms:W3CDTF">2014-01-22T02:14:13Z</dcterms:created>
  <dcterms:modified xsi:type="dcterms:W3CDTF">2017-05-08T07:29:31Z</dcterms:modified>
</cp:coreProperties>
</file>