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7" r:id="rId2"/>
    <p:sldId id="298" r:id="rId3"/>
    <p:sldId id="304" r:id="rId4"/>
    <p:sldId id="305" r:id="rId5"/>
    <p:sldId id="303" r:id="rId6"/>
    <p:sldId id="302" r:id="rId7"/>
    <p:sldId id="300" r:id="rId8"/>
    <p:sldId id="301" r:id="rId9"/>
    <p:sldId id="299" r:id="rId10"/>
    <p:sldId id="307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一、立清口人天歡喜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老師見諸徒立志要清口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持長齋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，為師的内心真有說不出的歡喜呀！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為師不希望得到你們甚麼供養，只希望你們好好修道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，這樣為師就心滿意足了，這也就是給老師最大的供養。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十、遞相食噉無了期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一生殺害百千萬億眾生靈，結下了百千萬億生靈債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。輪迴相遇，遞相食噉，無有了期。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何以故？一切有情眾生皆是累世寃親善惡眷屬，墮入輪迴，改頭換面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。以他極苦，為我極樂，傷殘生命至極，為我一時適口，放筷以後，滋味已空，而殺業俱在。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246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十一、修道齋戒最切要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修道齋戒最為切要。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蓋以先天之性，原本至清，决不容有濁氣相混合，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遇有濁氣攙雜其間，自必亂失本真。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216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二、殺生食肉的可怕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你們或許會覺得為師很囉嗦，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一天到晚要你們戒殺茹素，你們肉眼凡胎，不知殺生食肉的可怕，門外一排排寃孽緊隨著你們，虎視耽耽，伺機而動，你們說老衲能不緊張嗎？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你們都是我的徒兒，我又怎麼忍心見到你們受到傷害呢？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426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三、不清口業障難消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但又看到你們殺生食肉得意的樣子，那股寃靈，你們要為師如何排解呢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最好的方法，就是戒殺茹素，不清口，累世的業障斷然不會放過你們、干擾不斷；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葷濁氣太重，寃孽太深，老師拉不動呀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430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四、老師在運轉業障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每逢法會，你們齊聚在這裡，一大堆業障也緊隨而來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，老師以自己的功德，抵消徒兒們部份的業障，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除了重大寃孽之外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，你們有時回家後，感覺精神非常舒暢又好睡，這是老師在運轉你的業障呀！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639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五、徒兒修道不争氣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可是徒兒們有誰真正明白為師的苦心和愛心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，徒兒卻一再的辜負我， 讓為師和仙佛們失望傷心，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為師忙忙碌碌，要照顧你們修道，又要照顧你們的家庭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，可是，你們都不争氣，為師把你們的衣服洗淨，你們一出佛門，沒多久，那衣服又沾了濁氣和業障了。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97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六、不清口難脫輪迴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修道不清口，縱然功德如山，最多享受人天福報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，享完後，仍然六道輪廻，一樣再下娑婆，償還前世殺生吃肉的業報，到時候能不能做人，還不知道呢？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40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七、趕快清口修行吧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徒兒們，清口修行吧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，不要一天浪費一天了，你們還以為生命是很美好和長久的嗎？看未必呀！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我不忍見你們生生世世沉浮於苦海之中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，苦口婆心，不厭其煩的講得口都乾了，不知道你們聽進了幾分？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9602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八、殺生食肉難超生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你們殺生食肉雖與為師無關，但卻與你們自己的生死，大大有關啊！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一口肉吞下，無邊血債，怎麼還得完呢？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你們還自得其樂，真是瞎眼牛不怕槍啊！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三期末劫現前，為師為你們急得一身冷汗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，徒兒們卻吃肉吃得滿身熱汗，唉！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27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清口修行很重要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九、不吃素難脫三界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不斷葷茹素，永遠不能脱離三界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，老師望眼欲穿，看不見你們回來，心都碎了，徒兒們究竟還在執著甚麼？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眼前一條光明大道，沒有人肯走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非得在名利恩愛上鑽得頭破血流，體無完膚，才肯相信為師的話是真的，唉！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177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2946</TotalTime>
  <Words>909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  <vt:lpstr>清口修行很重要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2021-01-01T01:57:46Z</dcterms:modified>
  <cp:contentStatus/>
</cp:coreProperties>
</file>