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5" r:id="rId4"/>
    <p:sldId id="304" r:id="rId5"/>
    <p:sldId id="303" r:id="rId6"/>
    <p:sldId id="302" r:id="rId7"/>
    <p:sldId id="301" r:id="rId8"/>
    <p:sldId id="300" r:id="rId9"/>
    <p:sldId id="299" r:id="rId10"/>
    <p:sldId id="298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2017/9/28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清口了業回理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、奶蛋不能當供品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先天佛堂，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老母的聖堂，所供奉的供品，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以全素為主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。蛋類食物，不可獻到先天佛堂。奶類方面，也盡量不要。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蛋，不是天地萬物所產生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，是眾生的濁性所產生。植物，是日月精華所產生。蛋，不適於供品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清口了業回理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十、吃肉不能成佛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想想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看，這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眾生多可憐啊！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這六道眾生就是累劫以來有它們的罪過錯，才會成為畜牲呀！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因此你們得要懷有慈悲心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，不要殺生，不要以它命換己命呀，你用他人的性命來換自己延長壽命，這叫慈悲嗎？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14462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清口了業回理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二、清口茹素的意義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白陽弟子要知道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，清口茹素的意義。清口，是在於你們的心，有沒有清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首先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，你們的心清淨了沒有？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就像内外功修持一樣，清口是在心，清你們那一份心，再來修你們的口慾、心慾，所以說：清口、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清心。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766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清口了業回理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三、往心性下功夫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徒兒們，清口之後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，就要去心性下功夫。食物上，我們再學習。心性上，我們也要提升。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三餐在平常食物的當中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，五穀雜糧，清淡的飲食，就是在培養你的口慾的放下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3827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清口了業回理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四、清口培養慈悲心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我們這一張嘴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，眼耳鼻舌身意，這個意念，如果放得下，心性就會提升。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因為，你想要這個東西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，你的潛意識就會放不下。所以，清口要明白，心性要下功夫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口之後，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心性下功夫，培養慈悲心，這樣你的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德性，就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會圓滿。懂嗎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76667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清口了業回理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五、佛性沒差别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為師所說的這一些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，希望你們明白，眾生平等皆有靈性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的肉眼凡胎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，只是看到外表而已，佛性是一樣的沒有差別。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9499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清口了業回理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六、不要吃衆生肉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我們吃了眾生的一塊肉，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牠們的怨、牠們的恨、牠們的痛，你能體會嗎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，你們要去看清，修行是什麼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？為什麼要修行？為什麼要吃素？修行，就是培養内德外功，這樣才是修行人。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2212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清口了業回理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七、清口了業回理天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如果連口慾，都放不下的話，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這樣修行就有障礙，因為業力會抓著你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你捨得放下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，了結這一世的因緣，這樣修行才能解脫、才能了結，回歸理天，清清靜靜，明白嗎？這才叫做「清口」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9664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清口了業回理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八、殺生罪業很大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讓為師來勸勸你們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，你們自己好好的想一想，你今天不吃素，那麼一面聽道理，一面還造下殺生的罪業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一天做了多少的功德？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講了幾句的道理？一個月渡了多少個人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7131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清口了業回理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3936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九、學佛要有慈悲心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徒兒啊！你們的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功德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，到底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做到什麼時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侯，才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能夠圓滿呢？你們想要超生了死，怎麼了啊？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吃人家難道就不用還了嗎？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這不是為師在強迫你們，一個學道、學佛的人不吃素，那就一點慈悲心都沒有了，你們學什麼佛呢？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9278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474</TotalTime>
  <Words>813</Words>
  <Application>Microsoft Office PowerPoint</Application>
  <PresentationFormat>如螢幕大小 (16:9)</PresentationFormat>
  <Paragraphs>51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清口了業回理天 悟見講</vt:lpstr>
      <vt:lpstr>清口了業回理天 悟見講</vt:lpstr>
      <vt:lpstr>清口了業回理天 悟見講</vt:lpstr>
      <vt:lpstr>清口了業回理天 悟見講</vt:lpstr>
      <vt:lpstr>清口了業回理天 悟見講</vt:lpstr>
      <vt:lpstr>清口了業回理天 悟見講</vt:lpstr>
      <vt:lpstr>清口了業回理天 悟見講</vt:lpstr>
      <vt:lpstr>清口了業回理天 悟見講</vt:lpstr>
      <vt:lpstr>清口了業回理天 悟見講</vt:lpstr>
      <vt:lpstr>清口了業回理天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202</cp:revision>
  <dcterms:created xsi:type="dcterms:W3CDTF">2014-02-15T05:50:45Z</dcterms:created>
  <dcterms:modified xsi:type="dcterms:W3CDTF">2017-09-28T01:12:50Z</dcterms:modified>
  <cp:contentStatus/>
</cp:coreProperties>
</file>