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9" r:id="rId3"/>
    <p:sldId id="304" r:id="rId4"/>
    <p:sldId id="303" r:id="rId5"/>
    <p:sldId id="302" r:id="rId6"/>
    <p:sldId id="301" r:id="rId7"/>
    <p:sldId id="300" r:id="rId8"/>
    <p:sldId id="297" r:id="rId9"/>
    <p:sldId id="298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世人無知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造殺業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現在是全球共業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，大對案的時候，世間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人們，錢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都賺得高興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餐飲業，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那葷食店，生意好就變成了連鎖店，連鎖店生意太好的時候，就變成國際型的連鎖店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心膽跳，為什麼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九、處處宣揚要素食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就可以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素食的見證，一個小小的動作，卻救了牠們多少的生命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你們這樣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，講解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素食的好處，也許就幫助對方，從一個天天吃肉食的人，轉換成為素食者，這叫功德無量！！</a:t>
            </a:r>
          </a:p>
        </p:txBody>
      </p:sp>
    </p:spTree>
    <p:extLst>
      <p:ext uri="{BB962C8B-B14F-4D97-AF65-F5344CB8AC3E}">
        <p14:creationId xmlns:p14="http://schemas.microsoft.com/office/powerpoint/2010/main" val="15650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二、開葷食店殺業大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明明世間的人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，如此的善良，人們都是如此的照顧家人、都是不做壞事，只是想著要賺錢，而且賺錢還是正當工作、還用正當方法去賺錢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卻因為無知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，而去造下殺業，卻因為無知，而去開了葷食店，為師看了心痛啊！真的是心痛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26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三、無知而開葷食店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這麼善良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，徒兒你們自己想想看，難道這些葷食店老闆都是壞人嗎？你們自己也一定遇過，好多葷食店老闆，很熱心助人、很關懷人，甚至會去做慈善、會去做義工、志工，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這麼善良的老百姓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，真的就只是因為無知，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   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造殺業的嚴重性，才做了葷食行業，甚至做成了連鎖店，為師真的是心痛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2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四、闡揚素食的概念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所以才要徒兒們幫幫忙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，多宣導、多宣揚，現在網路也方便，手機都方便，大家看到有人在分享素食的好處，大家就多去擁護、多去護持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這些素食的概念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，儘快傳播，儘快讓做葷食業的人，都能夠獲知這樣的訊息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8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五、推廣素食救地球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徒兒會覺得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，現在網路這麼發達，還會有做葷食的人，不知道現在是素食環保，救地球嗎？也許有的徒兒會覺得，有這麼誇張嗎？還有人不知道嗎？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確實還有很多人不知道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，現在在推行素食環保救地球，所以為師需要徒兒們幫幫忙，將文字的宣傳多宣傳。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六、無知的人仍很多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，尤其年紀大一點的人，他不會使用網路，或者因為老花眼，而不喜歡去看電腦、用網路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他們的訊息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，就會更慢，他們就會更慢獲得外界的訊息，於是就會繼續無知的造業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5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七、葷食店也會轉行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大家都聽到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，今天講的一個很好的例子，做葷食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年，因得知戒殺放生的概念，而轉為素食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！就是有許多的葷食店老闆們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，他們就是需要這樣的訊息，所以徒兒們幫幫忙，可以做得到嗎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61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八、善用網路多宣揚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電腦、網路、手機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對你們來說，都是家常便飯的東西，多去宣揚、多去宣導，善用科技、善用網路、善用科學，這樣可以讓道務推得更廣，讓真理正道可以迅速、快速的傳播、流通，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功德無量外，你們就都是這些葷食店老闆們的貴人，你們也是四生動物們的貴人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85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殺業可怕不要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九、處處宣揚要素食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，講素食好處的，一個小小的動作，去到商店，跟店員說：「小姐，妳看起來很漂亮哦！妳有吃素嗎？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這麼幾句話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，對方就可以跟你聊起來，就這麼一個話題的開頭，你們就可以告訴她素食的好處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41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535</TotalTime>
  <Words>891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  <vt:lpstr>殺業可怕不要做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2017-11-15T11:47:37Z</dcterms:modified>
  <cp:contentStatus/>
</cp:coreProperties>
</file>