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、修行應當要持齋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佛以殺為五戒之一，故主張戒殺放生，將持齋茹素，視為學佛者第一功課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十、自古修道皆有考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須知對天背誓，願力未行，一但無常，自墮幽冥，痛苦萬分，則仙佛亦難伸出援手了。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自古修道皆有考，修道者發願，當慎重其始！善謀其後。念力，願力一齊發出，則非同小可。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雖一時遭逢魔考，絕不可因而退志，蓋你犧牲的代價，血汗越多，則將來的道果亦相對更高也。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55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十一、慈齋可養慈悲心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齋戒素食，可以培養一個人的慈悲心，不殺生，不食肉，才能享受到真正的新鮮味道，如果滿桌血腥，相信眾生不會有何胃口的。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3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二、勉強持齋易破戒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持齋對修道者確實重要，但個人環境不同則不能勉強。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如果環境不許可，強行齋戒，恐難貫徹始終，後日破戒更是不佳，故可從早齋，花齋，方便齋開始做起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2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三、不造口業半清口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修道最主要的是，要有一顆慈悲向善的心，若能先從講話修養做起，不兩舌，惡口，綺語，出口彬彬有禮；常語善，視善，行善！如此已是半清口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0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四、吃素造過半清口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若持全齋者，還是口出穢語，挑撥，批評他人，他教，雖其不食葷腥，然其舌劍傷人，仍是半清口而已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9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五、口齋心也要齋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更有些持齋者，仍是慾念無窮，心腸狠毒，此種人可謂德之賊也。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故心齋比口齋更重要，所謂持齋者不一定皆成道，而成道者一定皆持齋也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6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、持齋是修道功課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修道的課程，主要有四維，八德，三綱，五常等等，持齋乃是其中一門功課，上體天心，下憫畜道，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此亦是一個造功立德的機會，但你若捨此，其他方面勤加行功立德，亦是未嘗不可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98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七、持齋要先溝通好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故持齋須先經家人的同意，方可行之。若已發願持齋，則須和家人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協調，以免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和父母傷和氣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7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八、持齋後要更孝順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持齋後，侍奉父母，更須比以前更加孝順，受辱不怨，受考不退。並要多行功立德，祈求仙佛慈悲化解難關，相信以其孝心，耐心和決心，必能漸漸使家人接受。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千萬不可與家人頂撞，否則將會導致家庭失和，則違反孝道啊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74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九、持齋破戒要悔改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若有因故而破戒者，應勤加行功立德！以補其過，將來再找機會恢復持齋，此亦是補救之道。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上天慈悲，亦必見諒。千萬不可一破而不知回頭，則是被魔考倒矣。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24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451</TotalTime>
  <Words>764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  <vt:lpstr>文殊菩薩談持齋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160</cp:revision>
  <dcterms:created xsi:type="dcterms:W3CDTF">2014-02-15T05:50:45Z</dcterms:created>
  <dcterms:modified xsi:type="dcterms:W3CDTF">2017-08-01T01:24:44Z</dcterms:modified>
</cp:coreProperties>
</file>