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296" r:id="rId2"/>
    <p:sldId id="297" r:id="rId3"/>
    <p:sldId id="301" r:id="rId4"/>
    <p:sldId id="300" r:id="rId5"/>
    <p:sldId id="298" r:id="rId6"/>
    <p:sldId id="299" r:id="rId7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2649" autoAdjust="0"/>
  </p:normalViewPr>
  <p:slideViewPr>
    <p:cSldViewPr>
      <p:cViewPr varScale="1">
        <p:scale>
          <a:sx n="69" d="100"/>
          <a:sy n="69" d="100"/>
        </p:scale>
        <p:origin x="715" y="7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2017/8/1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2017/8/1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2017/8/1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2017/8/1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vernote.com/pub/cd243139/T04#st=p&amp;n=42cbfb63-8c97-4a6d-a9d1-5d15ec1512eb" TargetMode="Externa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文殊菩薩渡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屠夫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註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曰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：此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篇轉載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自</a:t>
            </a:r>
          </a:p>
          <a:p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https://www.evernote.com/pub/cd243139/T04…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一、豬奮不顧身逃命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有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一次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文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殊菩薩示現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人身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路過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一個屠夫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家門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看見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有好幾個人正在試圖擒住一頭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豬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準備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將它宰殺了。那頭豬四處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狂奔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無法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將其捆綁住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文殊菩薩渡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屠夫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二、菩薩被屠夫顧用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文殊菩薩於是對屠夫們說：“何必用那麼多人？我殺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豬，一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人就足夠了。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”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屠夫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聽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為了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省人工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錢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立即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雇用了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他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並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讓他第二天過來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01524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文殊菩薩渡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屠夫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三、文殊菩薩顕化一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第二天，文殊菩薩，仍然示現為昨天的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人身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來到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屠夫家。在殺豬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文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殊菩薩以人名來喊那頭即將被殺的豬。這頭豬立即就答應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並且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馴服地馬上跑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過來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在文殊菩薩身旁。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屠夫很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驚駭說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：“不殺這頭豬！” 又讓文殊菩薩殺另一頭豬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63293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文殊菩薩渡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屠夫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四、文殊菩薩顕化二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文殊菩薩，又以另一人名，來喊那頭豬，誰知那頭豬，也馴服的跑了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過來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在文殊菩薩的身旁。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屠夫又驚駭地說：“不殺這頭豬！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”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14820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文殊菩薩渡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屠夫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五、屠夫父母轉為豬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原來，文殊菩薩，先後所喊的名字，就是屠夫父母的名字，所以屠夫都不讓殺。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屠夫的父母生前，也以殺豬為業，由殺業所感，死後都變成了豬，屠夫凡胎肉眼，不識此豬，是此生父母死後所轉之世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61443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文殊菩薩渡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屠夫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六、屠夫放下屠刀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屠夫，自此放下了屠刀，改了行，再也不敢做殺生之事了。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0555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423</TotalTime>
  <Words>416</Words>
  <Application>Microsoft Office PowerPoint</Application>
  <PresentationFormat>如螢幕大小 (16:9)</PresentationFormat>
  <Paragraphs>24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4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文殊菩薩渡屠夫 悟見講</vt:lpstr>
      <vt:lpstr>文殊菩薩渡屠夫 悟見講</vt:lpstr>
      <vt:lpstr>文殊菩薩渡屠夫 悟見講</vt:lpstr>
      <vt:lpstr>文殊菩薩渡屠夫 悟見講</vt:lpstr>
      <vt:lpstr>文殊菩薩渡屠夫 悟見講</vt:lpstr>
      <vt:lpstr>文殊菩薩渡屠夫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天道資料庫</cp:lastModifiedBy>
  <cp:revision>161</cp:revision>
  <dcterms:created xsi:type="dcterms:W3CDTF">2014-02-15T05:50:45Z</dcterms:created>
  <dcterms:modified xsi:type="dcterms:W3CDTF">2017-08-01T08:07:45Z</dcterms:modified>
</cp:coreProperties>
</file>