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教人煮葷殺業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傳播媒体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，甚為發達，有很多人，在電視節目上，或網路上，教人家煮葷菜，如此所造殺業很重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，特批了這篇訓文，告戒世人，勿再迷昧，勿再造殺業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教人煮葷殺業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一、一生累積殺業多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世人在六道輪迴中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，輪迴已久，殺業之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造，自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不在話下，老衲試問汝，一餐中殺了多少生靈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生靈又何苦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，入汝之五臟廟呢？此殺業累積一生，汝說大否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45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教人煮葷殺業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二、教人煮葷殺業重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像剛過世之烹飪名人，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即因教人烹煮菜餚，殺業過重，而罹癌症死去，此乃提倡殺生之果報也，世人不可不慎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44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教人煮葷殺業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三、殺生之惡病纏身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汝不能廣行放生之善德也罷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，反倒日日積累殺生之惡，你說怎能不有病苦纏身呢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「真藥醫假病，真病無藥醫。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90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教人煮葷殺業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四、因果病最難醫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，服藥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如服水，久病不癒者，皆乃因果牽纏之疾也，世人不可不慎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997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教人煮葷殺業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五、多放生莫造殺業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故老衲普勸世人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「放下屠刀，立地成佛。」多放生，少造殺業，自可減少身體病痛之折磨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云：「吃人半斤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，還人不只八兩，恐怕是十六兩、廿四兩，甚至卅兩之還。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6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教人煮葷殺業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六、因果之報非常重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一償一，而是一償十，甚至一償百呢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世人早日猛醒回頭，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多念上天有好生之德，勿貪口腹之欲，以免病厄臨身，痛苦於床褥之間，則悔之晚矣！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53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485</TotalTime>
  <Words>466</Words>
  <Application>Microsoft Office PowerPoint</Application>
  <PresentationFormat>如螢幕大小 (16:9)</PresentationFormat>
  <Paragraphs>32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教人煮葷殺業重 悟見講</vt:lpstr>
      <vt:lpstr>教人煮葷殺業重 悟見講</vt:lpstr>
      <vt:lpstr>教人煮葷殺業重 悟見講</vt:lpstr>
      <vt:lpstr>教人煮葷殺業重 悟見講</vt:lpstr>
      <vt:lpstr>教人煮葷殺業重 悟見講</vt:lpstr>
      <vt:lpstr>教人煮葷殺業重 悟見講</vt:lpstr>
      <vt:lpstr>教人煮葷殺業重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211</cp:revision>
  <dcterms:created xsi:type="dcterms:W3CDTF">2014-02-15T05:50:45Z</dcterms:created>
  <dcterms:modified xsi:type="dcterms:W3CDTF">2017-10-12T12:00:37Z</dcterms:modified>
  <cp:contentStatus/>
</cp:coreProperties>
</file>