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2021/7/12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改變命運先持齋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一、持齋修行命運改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吃素身體會有好的氣場，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就會帶動好的運氣、好的磁場。所以你們發心清口素食，在有形、無形都會撥轉善緣。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很多人吃素之後，身心還有精神都會變好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，工作、事業也越來越順利，人際關係變好，家庭和順。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改變命運先持齋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二、不持齋功德漏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沒有持齋的人，是一邊做功德，一邊是在漏功德。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就算常做善事和行功了愿，也就好比在世間，一邊在賺錢；一邊在花錢。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三、持齋身体健康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素食絕對是比肉食，更具有營養價值。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素食沒有肉中一切有害物質，是維持健康、養顏美容、遠離疾病，最好而自然的良藥。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改變命運先持齋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四、持齋茹素轉定業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什麼叫做定業？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你不修道、不行功立德，你的命運，注定何時受劫、受難；逃脫不了，這就是定業人生。要走出人生定業，最重要就是持齋茹素。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五、不持齋是造罪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很多人誤把口腹之慾，當作是人生的享受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。但是，口腹之慾，卻也是最快造下罪惡的根源。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改變命運先持齋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六、改變命運先持齋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持齋茹素，是改變人生命運第一個關卡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。上天要撥轉你們定業，最根本要求，就是你們要能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先從學習吃素；來改變人生命運。</a:t>
            </a: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2974</TotalTime>
  <Words>338</Words>
  <Application>Microsoft Office PowerPoint</Application>
  <PresentationFormat>如螢幕大小 (16:9)</PresentationFormat>
  <Paragraphs>23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改變命運先持齋 悟見講</vt:lpstr>
      <vt:lpstr>改變命運先持齋 悟見講</vt:lpstr>
      <vt:lpstr>改變命運先持齋 悟見講</vt:lpstr>
      <vt:lpstr>改變命運先持齋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689</cp:revision>
  <dcterms:created xsi:type="dcterms:W3CDTF">2014-02-15T05:50:45Z</dcterms:created>
  <dcterms:modified xsi:type="dcterms:W3CDTF">2021-07-12T06:47:48Z</dcterms:modified>
  <cp:contentStatus/>
</cp:coreProperties>
</file>