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6" r:id="rId3"/>
    <p:sldId id="267" r:id="rId4"/>
    <p:sldId id="265" r:id="rId5"/>
    <p:sldId id="264" r:id="rId6"/>
    <p:sldId id="259" r:id="rId7"/>
    <p:sldId id="263" r:id="rId8"/>
    <p:sldId id="262" r:id="rId9"/>
    <p:sldId id="260" r:id="rId10"/>
    <p:sldId id="261" r:id="rId11"/>
    <p:sldId id="272" r:id="rId12"/>
    <p:sldId id="271" r:id="rId13"/>
    <p:sldId id="270" r:id="rId14"/>
    <p:sldId id="274" r:id="rId15"/>
    <p:sldId id="273" r:id="rId16"/>
    <p:sldId id="278" r:id="rId17"/>
    <p:sldId id="277" r:id="rId18"/>
    <p:sldId id="276" r:id="rId19"/>
    <p:sldId id="269" r:id="rId20"/>
    <p:sldId id="268" r:id="rId2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一、拜佛能得平安嗎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人會認為來佛堂拜佛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、禮佛就是要求佛祖保佑自身、保佑全家能平安健 康，賢士們認為拜佛、禮佛就能求得平安健康嗎？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其實那只是一種心靈上的寄託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，因為眾生有個人之定業難轉，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轉自身之定業劫難，並非拜佛、禮佛就可以達到。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九、持齋要修身養性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「修身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」，「修身」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就是不讓這個身去造下殺、盜、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淫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所做的一切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光明磊落，要對得起自身之良知、良 能，要對得起天理良心，求得心安理得，即是在修身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要去除自身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之氣稟、習性、脾氣毛病、癖性等等。</a:t>
            </a:r>
          </a:p>
          <a:p>
            <a:endParaRPr lang="zh-TW" altLang="en-US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82932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何謂「養性」？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要存養自身之天性、佛性，要清淨自心、心念、心思，不讓三毒無明來污染自己清靜之天性，所以養性故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要戒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無明、三毒（貪、瞋、痴），以養天性、佛性。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「貪」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即是要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戒除一切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貪求無厭、貪婪之心。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「瞋」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即是要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戒除憤怒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、暴躁、嫉妒、憤恨之心。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「癡」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即是要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戒除癡心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邪見、空思妄想、胡亂不實之心。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02262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十、不持齋滿身濁氣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能幫助你們身上不殘留陰濁之氣，身上不殘留陰濁之氣就能換上清新之氣。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為什麼沒有清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，身上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會帶有陰濁之氣？因為食動物肉、食五葷者，身上陰濁之氣比較重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本身已經是帶罪、帶業在受苦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、受刑之業報身，又加上被人類屠殺、宰殺的時候，心中產生了害怕、恐懼、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痛苦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，因而有怨恨產生。</a:t>
            </a:r>
          </a:p>
          <a:p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58854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十一、殺業帶來災劫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海嘯會發生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，是人類大量過度氾濫不斷的屠殺水族，所以引起水族的怨氣、冤氣難平，致使災 劫、災難、大浩劫來降臨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像水災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、水患不斷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這也是因為人犯下了殺業，亦與人的淫慾過度有關連。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88666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為了滿足吃之欲望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，不斷的造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殺案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，殺害眾生，為了吃能更特別，講求更不一樣，更是無所不殺、無所不吃。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為了滿足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之情慾，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不顧道德倫理之規範，不斷的邪淫，荒淫無度，致使氣候反常，造成災劫、災難、霪雨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的降臨，「霪」屬水，所以要挽化災劫，賢士們要懂得淨化心靈。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92215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十二、六萬年來大清算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幾萬年以來所造下之因果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、罪業，在這個時候已經開始翻掀對案了，所以世界 各地之災劫、災難才會頻頻的降下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的「頻頻」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就是災劫、災難會不斷的降臨在世界各地的每一個地方， 有的時候是人的劫難，有的時候是小的劫難，但是都是持續不斷的在發生當中。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50761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十三、持齋要立愿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愿，是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藉由上天之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為你們擋住累劫所造下之因果業力，你們才能安然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上天天命保護傘下來行功了愿、修身養性、行修辦道、建立功德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立愿是由上天為你們做一個見證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，見證你某某人在某年某月某日決定終身立愿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，始終如一，千魔萬考永不退志，由上天為你們做見證。</a:t>
            </a:r>
          </a:p>
          <a:p>
            <a:endParaRPr lang="zh-TW" altLang="en-US" sz="36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06209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由上天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來做見證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無有上天的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賢士們做見證，光依賢士們本身的能力是無法信服得了無形的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所以由上天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的天命為賢士們做擔保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、做見證，無形的因果看見上天的天命是有保障的，就會願意給賢士們機會行功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、建立功德。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41983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十四、立愿了愿保平安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立了愿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之後，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有確實的照愿實行，有行功了愿，任何班期、聖事、法會都很用心、很積極的在配合，也很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的在渡化眾生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還能固定時間行功立德，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緣人看見賢士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們，有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真心的在做，有得到你們一份實質的功德， 就能平息、消他們心中之怨氣、恨氣，就會繼續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給賢士們機會行功了愿。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21908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十五、持齋拜拜不殺生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地藏王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菩薩本願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經說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勸於閻浮提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，臨終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之日，慎勿殺害，及造惡緣，拜祭鬼神，求諸魍魎。何以故？爾所殺害乃至拜祭，無纖毫之力，利益亡人，但結罪緣，轉增深重。</a:t>
            </a: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假使來世或現在生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，得獲聖分，生人天中。緣是臨終被諸眷屬造是惡因，亦令是命終人殃累對辯，晚生善處。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162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二、仙佛化解是暫時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積善功之善良的人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，能得到仙佛化解災劫、災難，但是這只是一時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佛沒有辦法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救眾生的靈性超出三界五行 外、超出輪迴之道，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不是仙佛沒有此等的功德力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，而是仙佛沒有辦法轉眾生個人之定業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劫難。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43627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何況臨命終人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，在生未曾有少善根，各據本業，自受惡趣，何忍眷屬更為增業。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譬如有人從遠地來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，絕糧三日，所負擔物，強過百斤，忽遇鄰人，更附少物，以是之故，轉復困重。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2364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三、持齋修行能止業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「止業」？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就是不讓自身之身口意犯下罪過錯，還有因果，自身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之身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口意不犯下罪過錯、因果，所建立而來之功德才能保守得不流失。</a:t>
            </a: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若是賢士們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只知道建立功德而不知道止業，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平常邊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建立功德又邊在造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業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平日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所建立的功德在造業當中又流失掉了，等到自身有災劫、災難來臨的時候，因為功德不足的原因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，上天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就無法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為你們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做撥轉。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4234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四、行</a:t>
            </a: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了愿能消業</a:t>
            </a:r>
            <a:endParaRPr lang="en-US" altLang="zh-TW" sz="38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肯依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循著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上天之天命而行，行功了愿還有消業，就能轉自身之定業命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盤。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能轉化自身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之劫難，還能救自身之靈性、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家人之靈性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、眾生之靈性超出六道輪迴之苦難，這就是白陽期普度天命之神聖可貴之處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此時賢士們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能逢遇到如此良好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之機緣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，切勿錯失掉良機。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04876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五、修道人如何止業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止業」首先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必要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做到戒殺放生、清口茹素，而後才修身養性，循序漸進、按部就班的行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是修身養性不重要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剛開始眾生並不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知曉，如何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修身養性，所以必須藉由外相比較容易懂的事情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上面，先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為眾生做引導。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2736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六、何謂戒殺放生？</a:t>
            </a:r>
            <a:endParaRPr lang="en-US" altLang="zh-TW" sz="4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「戒殺</a:t>
            </a:r>
            <a:r>
              <a:rPr lang="zh-TW" altLang="en-US" sz="4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放生</a:t>
            </a:r>
            <a:r>
              <a:rPr lang="zh-TW" altLang="en-US" sz="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，「戒殺」即是不去殺害一切有情之眾生，包括殺人害命，亦包括化生類，例如：蒼蠅、螞蟻、蟑螂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 化生類亦不可殺，因為這些化生類也是有生命的動物，也是原胎佛子之一。</a:t>
            </a:r>
          </a:p>
          <a:p>
            <a:r>
              <a:rPr lang="zh-TW" altLang="en-US" sz="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若以佛的角度來觀看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，一切有生命之生物皆一視待 之、一視同仁，不管轉為何形相，若能做到戒殺，即是在「放生」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90252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另外一則「放生」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，就是儘量不要去飼養寵物，譬如貓、狗、魚、鳥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或者是飼養一些家禽、家畜這類的動物來賣，這些亦是沒有做到放生。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12881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七、何謂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「清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口」？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清口」就是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要修清淨這個口，口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不打妄語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，「妄語」就是虛假不實之言語。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不綺語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，「綺語」 就是雜污不正之言語。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不惡口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，「惡口」 即是說一些惡辣之言語批評人，或者是罵人。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不兩舌，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「兩舌」 即是說一些是非，或者挑撥之言語。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口能夠修清淨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 造口業，就能保守有口德。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30059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八、何謂茹素？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茹素」，即是口 不食三厭、五葷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「三厭」？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即是天厭、地厭、水厭：天厭指的是飛禽，地厭指的是走獸，水厭指的是水 族。食三厭者會損身之三寶：精、氣、神。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五葷是哪五葷？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蔥、蒜、韭、薤、興蕖（興蕖就是香煙），食五葷者會傷五臟，還會使五氣難朝元，「五氣」乃是眼、耳、 鼻、口、身是為五氣。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991937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362</TotalTime>
  <Words>2075</Words>
  <Application>Microsoft Office PowerPoint</Application>
  <PresentationFormat>如螢幕大小 (16:9)</PresentationFormat>
  <Paragraphs>373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7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  <vt:lpstr>持齋立愿修行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185</cp:revision>
  <dcterms:created xsi:type="dcterms:W3CDTF">2014-02-15T05:50:45Z</dcterms:created>
  <dcterms:modified xsi:type="dcterms:W3CDTF">2016-08-05T13:03:01Z</dcterms:modified>
</cp:coreProperties>
</file>