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7" r:id="rId2"/>
    <p:sldId id="269" r:id="rId3"/>
    <p:sldId id="256" r:id="rId4"/>
    <p:sldId id="266" r:id="rId5"/>
    <p:sldId id="268" r:id="rId6"/>
    <p:sldId id="276" r:id="rId7"/>
    <p:sldId id="275" r:id="rId8"/>
    <p:sldId id="274" r:id="rId9"/>
    <p:sldId id="273" r:id="rId10"/>
    <p:sldId id="272" r:id="rId11"/>
    <p:sldId id="271" r:id="rId12"/>
    <p:sldId id="270" r:id="rId13"/>
    <p:sldId id="279" r:id="rId14"/>
    <p:sldId id="278" r:id="rId15"/>
    <p:sldId id="277" r:id="rId16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36" autoAdjust="0"/>
    <p:restoredTop sz="92649" autoAdjust="0"/>
  </p:normalViewPr>
  <p:slideViewPr>
    <p:cSldViewPr>
      <p:cViewPr varScale="1">
        <p:scale>
          <a:sx n="92" d="100"/>
          <a:sy n="92" d="100"/>
        </p:scale>
        <p:origin x="744" y="9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2016/6/22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2016/6/22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2016/6/22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2016/6/22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2016/6/22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2016/6/22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2016/6/22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2016/6/22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2016/6/22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2016/6/22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2016/6/22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2016/6/22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 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持齋的重要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濟公老師勸持齋</a:t>
            </a:r>
            <a:endParaRPr lang="en-US" altLang="zh-TW" sz="40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說 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為師要你們没有吃素的人要學吃素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為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師跟你們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說，在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不久的將來，细菌會很多，如果你没有真正好的抵抗力的話，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你會犧牲在這一場的浩劫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當中。</a:t>
            </a:r>
            <a:endParaRPr lang="en-US" altLang="zh-TW" sz="40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這個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劫數才剛剛起步而已，所以你們要好好保重啊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！</a:t>
            </a:r>
            <a:r>
              <a:rPr lang="zh-TW" altLang="en-US" sz="3200" b="1" dirty="0"/>
              <a:t>　　　　　　　</a:t>
            </a:r>
            <a:br>
              <a:rPr lang="zh-TW" altLang="en-US" sz="3200" b="1" dirty="0"/>
            </a:br>
            <a:endParaRPr lang="zh-TW" altLang="en-US" dirty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128461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 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持齋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的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重要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十、持齋當斷辛食</a:t>
            </a:r>
            <a:endParaRPr lang="en-US" altLang="zh-TW" sz="40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楞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嚴經：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諸眾生求三摩提，當斷世間五種辛食，此五種辛，熟食發淫，生啖嗔恚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如是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世間食辛之人，縱能宣說十二部經，十方天仙嫌其臭穢，咸皆遠離。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576" indent="0">
              <a:buNone/>
            </a:pPr>
            <a:endParaRPr lang="zh-TW" altLang="en-US" sz="3200" b="1" dirty="0" smtClean="0"/>
          </a:p>
        </p:txBody>
      </p:sp>
    </p:spTree>
    <p:extLst>
      <p:ext uri="{BB962C8B-B14F-4D97-AF65-F5344CB8AC3E}">
        <p14:creationId xmlns:p14="http://schemas.microsoft.com/office/powerpoint/2010/main" val="41160532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 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持齋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的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重要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十一、聖經也說要持齋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聖經創世紀：</a:t>
            </a:r>
            <a:endParaRPr lang="en-US" altLang="zh-TW" sz="40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看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哪，我將遍地上一切結種子的蔬菜，和一切樹上所結有核的果子，全賜給你們作食物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凡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留下來的你門都可以吃，唯獨帶血的肉，你們不能吃。</a:t>
            </a: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 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 smtClean="0"/>
          </a:p>
          <a:p>
            <a:pPr marL="36576" indent="0">
              <a:buNone/>
            </a:pPr>
            <a:endParaRPr lang="zh-TW" altLang="en-US" sz="3200" b="1" dirty="0" smtClean="0"/>
          </a:p>
        </p:txBody>
      </p:sp>
    </p:spTree>
    <p:extLst>
      <p:ext uri="{BB962C8B-B14F-4D97-AF65-F5344CB8AC3E}">
        <p14:creationId xmlns:p14="http://schemas.microsoft.com/office/powerpoint/2010/main" val="11864422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 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持齋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的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重要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十二、回教也勸人持齋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可蘭經第五章：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禁止你們的是，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自死的、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血、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豬，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以及絞死的、打死的、摔死的、碰死的、野獸吃過的、石上宰殺的、用籤子分割的，這是犯罪，不可以吃。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穆罕默德之後，第一個先知說：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不要使你們的胃成為動物的墳墓。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576" indent="0">
              <a:buNone/>
            </a:pPr>
            <a:endParaRPr lang="zh-TW" altLang="en-US" sz="3200" b="1" dirty="0" smtClean="0"/>
          </a:p>
        </p:txBody>
      </p:sp>
    </p:spTree>
    <p:extLst>
      <p:ext uri="{BB962C8B-B14F-4D97-AF65-F5344CB8AC3E}">
        <p14:creationId xmlns:p14="http://schemas.microsoft.com/office/powerpoint/2010/main" val="21246885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 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持齋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的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重要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endParaRPr lang="en-US" altLang="zh-TW" sz="3200" dirty="0" smtClean="0"/>
          </a:p>
          <a:p>
            <a:pPr marL="36576" indent="0">
              <a:buNone/>
            </a:pPr>
            <a:endParaRPr lang="zh-TW" altLang="en-US" sz="3200" b="1" dirty="0" smtClean="0"/>
          </a:p>
        </p:txBody>
      </p:sp>
    </p:spTree>
    <p:extLst>
      <p:ext uri="{BB962C8B-B14F-4D97-AF65-F5344CB8AC3E}">
        <p14:creationId xmlns:p14="http://schemas.microsoft.com/office/powerpoint/2010/main" val="23610513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 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持齋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的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重要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endParaRPr lang="en-US" altLang="zh-TW" sz="3200" dirty="0" smtClean="0"/>
          </a:p>
          <a:p>
            <a:pPr marL="36576" indent="0">
              <a:buNone/>
            </a:pPr>
            <a:endParaRPr lang="zh-TW" altLang="en-US" sz="3200" b="1" dirty="0" smtClean="0"/>
          </a:p>
        </p:txBody>
      </p:sp>
    </p:spTree>
    <p:extLst>
      <p:ext uri="{BB962C8B-B14F-4D97-AF65-F5344CB8AC3E}">
        <p14:creationId xmlns:p14="http://schemas.microsoft.com/office/powerpoint/2010/main" val="19954629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 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持齋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的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重要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endParaRPr lang="en-US" altLang="zh-TW" sz="3200" dirty="0" smtClean="0"/>
          </a:p>
          <a:p>
            <a:pPr marL="36576" indent="0">
              <a:buNone/>
            </a:pPr>
            <a:endParaRPr lang="zh-TW" altLang="en-US" sz="3200" b="1" dirty="0" smtClean="0"/>
          </a:p>
        </p:txBody>
      </p:sp>
    </p:spTree>
    <p:extLst>
      <p:ext uri="{BB962C8B-B14F-4D97-AF65-F5344CB8AC3E}">
        <p14:creationId xmlns:p14="http://schemas.microsoft.com/office/powerpoint/2010/main" val="33695824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 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持齋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的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重要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2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二、真正的持齋</a:t>
            </a:r>
            <a:endParaRPr lang="en-US" altLang="zh-TW" sz="32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持齋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：身口意皆要清。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身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清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：不作惡事。              口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清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：入口清、出口清。意清：心要清，正心。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入口清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：不食三厭五葷、不食蛋、酒、檳榔、一切有毒之物、、、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出口</a:t>
            </a:r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清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：不惡口、不兩舌、不綺語、不妄語。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三厭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：天上飛的天厭、地上走的地厭、水中游的水厭。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五葷</a:t>
            </a:r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蔥、蒜、薤、韭菜、興蕖</a:t>
            </a:r>
            <a:r>
              <a:rPr lang="en-US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-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煙草。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576" indent="0">
              <a:buNone/>
            </a:pPr>
            <a:endParaRPr lang="zh-TW" altLang="en-US" sz="3200" b="1" dirty="0" smtClean="0"/>
          </a:p>
        </p:txBody>
      </p:sp>
    </p:spTree>
    <p:extLst>
      <p:ext uri="{BB962C8B-B14F-4D97-AF65-F5344CB8AC3E}">
        <p14:creationId xmlns:p14="http://schemas.microsoft.com/office/powerpoint/2010/main" val="33726149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 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持齋的重要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、仙佛都是持齋的</a:t>
            </a:r>
            <a:endParaRPr lang="en-US" altLang="zh-TW" sz="40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我們都是佛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：我們都是老母的分靈，都是原胎佛子。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佛是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大慈大悲的，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不會去吃眾生肉的。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涅盤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經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endParaRPr lang="en-US" altLang="zh-TW" sz="40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云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何如來不敢食肉？佛言：善男子，夫食肉者斷大悲種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r>
              <a:rPr lang="zh-TW" altLang="en-US" sz="3200" b="1" dirty="0"/>
              <a:t>　　　　　　　</a:t>
            </a:r>
            <a:br>
              <a:rPr lang="zh-TW" altLang="en-US" sz="3200" b="1" dirty="0"/>
            </a:br>
            <a:endParaRPr lang="zh-TW" altLang="en-US" dirty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181695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 </a:t>
            </a:r>
            <a:r>
              <a:rPr lang="zh-TW" altLang="en-US" sz="40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持齋的重要 </a:t>
            </a:r>
            <a:r>
              <a:rPr lang="zh-TW" altLang="en-US" sz="4000" dirty="0" smtClean="0">
                <a:ea typeface="全真細隸書" panose="02010609000101010101" pitchFamily="49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b="1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</a:t>
            </a:r>
            <a:r>
              <a:rPr lang="zh-TW" altLang="en-US" sz="3600" b="1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、不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忍殺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食同胞肉</a:t>
            </a:r>
            <a:endParaRPr lang="en-US" altLang="zh-TW" sz="3600" b="1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有靈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眾生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都是我們的兄弟姊妹。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觀音菩薩說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奉勸世人早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持齋            人性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物性一處來　  忍心殺食同胞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肉                  將心比心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實可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哀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呂仙祖曰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我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肉眾生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肉                 形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殊理不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殊                 休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令閻君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斷                  自問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應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何如</a:t>
            </a:r>
            <a:endParaRPr lang="en-US" altLang="zh-TW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219332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 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持齋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的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重要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、彌勒徒孫要持齋</a:t>
            </a:r>
            <a:endParaRPr lang="en-US" altLang="zh-TW" sz="40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心地觀經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彌勒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菩薩慈氏尊，從初發心不食眾生肉。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食肉經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願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吾世世永不起殺想，恒不噉肉，入白光明慈三昧，乃至成佛，制斷肉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戒。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彌勒祖師是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修慈心三昧而成佛的。</a:t>
            </a:r>
            <a:endParaRPr lang="en-US" altLang="zh-TW" sz="40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576" indent="0">
              <a:buNone/>
            </a:pPr>
            <a:endParaRPr lang="zh-TW" altLang="en-US" sz="4000" b="1" dirty="0" smtClean="0"/>
          </a:p>
        </p:txBody>
      </p:sp>
    </p:spTree>
    <p:extLst>
      <p:ext uri="{BB962C8B-B14F-4D97-AF65-F5344CB8AC3E}">
        <p14:creationId xmlns:p14="http://schemas.microsoft.com/office/powerpoint/2010/main" val="11371558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 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持齋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的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重要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、不持齋難躲災劫</a:t>
            </a:r>
            <a:endParaRPr lang="en-US" altLang="zh-TW" sz="40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願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雲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禪師說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千百年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來碗裡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羹         冤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深似海恨難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平         欲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知世上刀兵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劫          但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聽屠門夜半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聲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三官經：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世人殺生害命，罪積如山，若不早日猛心回頭，清靜齋戒，懺悔改過，則三災八難，其劫難脫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    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pPr marL="36576" indent="0">
              <a:buNone/>
            </a:pPr>
            <a:endParaRPr lang="zh-TW" altLang="en-US" sz="3200" b="1" dirty="0" smtClean="0"/>
          </a:p>
        </p:txBody>
      </p:sp>
    </p:spTree>
    <p:extLst>
      <p:ext uri="{BB962C8B-B14F-4D97-AF65-F5344CB8AC3E}">
        <p14:creationId xmlns:p14="http://schemas.microsoft.com/office/powerpoint/2010/main" val="35635665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 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持齋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的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重要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、沒持齋消福報</a:t>
            </a:r>
            <a:endParaRPr lang="en-US" altLang="zh-TW" sz="40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世因果經：</a:t>
            </a:r>
            <a:endParaRPr lang="en-US" altLang="zh-TW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今生福祿為何因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            前世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齋戒唸經文。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今生多病為何因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          殺生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害命打飛禽。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今生短命為何因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          怨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天恨地殺生靈。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今生聰明是何因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              前世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拜佛持齋人。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 smtClean="0"/>
          </a:p>
          <a:p>
            <a:pPr marL="36576" indent="0">
              <a:buNone/>
            </a:pPr>
            <a:endParaRPr lang="zh-TW" altLang="en-US" sz="3200" b="1" dirty="0" smtClean="0"/>
          </a:p>
        </p:txBody>
      </p:sp>
    </p:spTree>
    <p:extLst>
      <p:ext uri="{BB962C8B-B14F-4D97-AF65-F5344CB8AC3E}">
        <p14:creationId xmlns:p14="http://schemas.microsoft.com/office/powerpoint/2010/main" val="10605486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 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持齋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的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重要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、不持齋難躲浩劫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玉皇大帝的勸告</a:t>
            </a:r>
            <a:endParaRPr lang="en-US" altLang="zh-TW" sz="36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日後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世界將更新　                  盡留素食持齋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人                一切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五葷之食物　                齊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齊掃盡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根不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生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殺生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害命空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妄想           不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信請看一日現　            任你身鐵口能辯　             身若汙穢齊掃完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若無應驗吾失信　           願受皇母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降職權                      關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某雖是武身漢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也曾為眾淚不乾</a:t>
            </a:r>
          </a:p>
          <a:p>
            <a:pPr marL="36576" indent="0">
              <a:buNone/>
            </a:pPr>
            <a:endParaRPr lang="zh-TW" altLang="en-US" sz="3200" b="1" dirty="0" smtClean="0"/>
          </a:p>
        </p:txBody>
      </p:sp>
    </p:spTree>
    <p:extLst>
      <p:ext uri="{BB962C8B-B14F-4D97-AF65-F5344CB8AC3E}">
        <p14:creationId xmlns:p14="http://schemas.microsoft.com/office/powerpoint/2010/main" val="13462626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 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持齋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的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重要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、儒家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論持齋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儒教：孔夫子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一生最慎重者「齋、戰、疾」其中「齋」是仁之本，是關係生靈生命。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孟夫子曰：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見其生不忍見其死，聞其聲不忍食其肉，是以君子遠庖廚也。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孟子又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曰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：志士仁人無求生以害仁，有殺身以成仁。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576" indent="0">
              <a:buNone/>
            </a:pPr>
            <a:endParaRPr lang="zh-TW" altLang="en-US" sz="3200" b="1" dirty="0" smtClean="0"/>
          </a:p>
        </p:txBody>
      </p:sp>
    </p:spTree>
    <p:extLst>
      <p:ext uri="{BB962C8B-B14F-4D97-AF65-F5344CB8AC3E}">
        <p14:creationId xmlns:p14="http://schemas.microsoft.com/office/powerpoint/2010/main" val="1199197880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353</TotalTime>
  <Words>872</Words>
  <Application>Microsoft Office PowerPoint</Application>
  <PresentationFormat>如螢幕大小 (16:9)</PresentationFormat>
  <Paragraphs>69</Paragraphs>
  <Slides>15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15</vt:i4>
      </vt:variant>
    </vt:vector>
  </HeadingPairs>
  <TitlesOfParts>
    <vt:vector size="22" baseType="lpstr">
      <vt:lpstr>Franklin Gothic Book</vt:lpstr>
      <vt:lpstr>全真細隸書</vt:lpstr>
      <vt:lpstr>微軟正黑體</vt:lpstr>
      <vt:lpstr>標楷體</vt:lpstr>
      <vt:lpstr>Arial</vt:lpstr>
      <vt:lpstr>Wingdings 2</vt:lpstr>
      <vt:lpstr>科技</vt:lpstr>
      <vt:lpstr> 持齋的重要 悟見講                  </vt:lpstr>
      <vt:lpstr> 持齋的重要 悟見講                  </vt:lpstr>
      <vt:lpstr> 持齋的重要 悟見講                  </vt:lpstr>
      <vt:lpstr> 持齋的重要 悟見講                  </vt:lpstr>
      <vt:lpstr> 持齋的重要 悟見講                  </vt:lpstr>
      <vt:lpstr> 持齋的重要 悟見講                  </vt:lpstr>
      <vt:lpstr> 持齋的重要 悟見講                  </vt:lpstr>
      <vt:lpstr> 持齋的重要 悟見講                  </vt:lpstr>
      <vt:lpstr> 持齋的重要 悟見講                  </vt:lpstr>
      <vt:lpstr> 持齋的重要 悟見講                  </vt:lpstr>
      <vt:lpstr> 持齋的重要 悟見講                  </vt:lpstr>
      <vt:lpstr> 持齋的重要 悟見講                  </vt:lpstr>
      <vt:lpstr> 持齋的重要 悟見講                  </vt:lpstr>
      <vt:lpstr> 持齋的重要 悟見講                  </vt:lpstr>
      <vt:lpstr> 持齋的重要 悟見講                 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悟見老兄</cp:lastModifiedBy>
  <cp:revision>132</cp:revision>
  <dcterms:created xsi:type="dcterms:W3CDTF">2014-02-15T05:50:45Z</dcterms:created>
  <dcterms:modified xsi:type="dcterms:W3CDTF">2016-06-22T08:23:51Z</dcterms:modified>
</cp:coreProperties>
</file>