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96" r:id="rId2"/>
    <p:sldId id="297" r:id="rId3"/>
    <p:sldId id="310" r:id="rId4"/>
    <p:sldId id="309" r:id="rId5"/>
    <p:sldId id="308" r:id="rId6"/>
    <p:sldId id="307" r:id="rId7"/>
    <p:sldId id="306" r:id="rId8"/>
    <p:sldId id="305" r:id="rId9"/>
    <p:sldId id="304" r:id="rId10"/>
    <p:sldId id="303" r:id="rId11"/>
    <p:sldId id="302" r:id="rId12"/>
    <p:sldId id="301" r:id="rId13"/>
    <p:sldId id="300" r:id="rId14"/>
    <p:sldId id="299" r:id="rId15"/>
    <p:sldId id="298" r:id="rId1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36" y="2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2018/2/22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2018/2/22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2018/2/22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2018/2/22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2018/2/22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一、持齋修行的重要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戒殺放生壽命延 慈悲養性可成仙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三世因果經説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今生長壽為何因 前世造橋放生人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今生短命是何因 前世宰豬殺牛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㈣持齋者仙佛親近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楞嚴經説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諸眾生求三摩提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，當斷世間五種辛食，此五種辛，熟食發淫，生啖嗔恚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如是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世間食辛之人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，縱能宣說十二部經，十方天仙嫌其臭穢，咸皆遠離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9628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㈤持齋可消冤孽債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大愿抵住前孽債 免得修中擾心田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老師保證爾前債 以後建功漸補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填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冤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愆不擾好修道 家家又可出大賢 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有餘功德報先袓 立愿重要妙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難言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7170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㈥符合彌勒佛慈心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彌勒佛，是我們天道弟子的祖師，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要效法祖師之慈悲心懷，老祖師修行初發心，就是不食衆生肉，故以慈為姓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天道弟子能持齋吃素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，正符合彌勒祖師的慈心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2480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六、結論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院長師兄曰：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滿腹濁氣難上升 自古經典有定評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我們天道，是教人持齋的，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我們身為彌勒眷屬，應早日持齋修行。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512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881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5397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64336" y="168660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二、培養聖人心懷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慈悲養性，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乃在培養聖人心懷，如此才能成就仙佛，解脫輪迴。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㈠孟子云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聞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其聲不忍食其肉，見其生不忍見其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死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商湯網開三面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，留給畜生一條生路</a:t>
            </a:r>
          </a:p>
          <a:p>
            <a:r>
              <a:rPr lang="en-US" altLang="zh-TW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史記</a:t>
            </a:r>
            <a:r>
              <a:rPr lang="en-US" altLang="zh-TW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·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殷本紀</a:t>
            </a:r>
            <a:r>
              <a:rPr lang="en-US" altLang="zh-TW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：“湯出，見野張網四面，祝曰：‘自天下四方，皆入吾網。’湯曰：‘嘻，盡之矣！’乃去其三面。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”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7219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㈢佛陀說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忘失菩提心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，修諸善法，是名魔業。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夫食肉者，斷大悲種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；食肉得無量罪，死墮惡道，受無量苦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1102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三、持齋之真意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㈠身齋：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乃指舉止合禮，足涉正當場所，身行合道之事即是身清。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㈡口齋：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即是口不出穢言，口不食三厭五葷。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⑴不犯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口過：惡口、兩舌、綺語、妄語。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⑵口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不食三厭五葷、煙酒、檳榔，更不可吸毒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7913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⑴三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厭：都是有靈性之物，不可吃。</a:t>
            </a: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天厭：飛禽 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地厭：走獸 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水厭：水族類</a:t>
            </a:r>
          </a:p>
          <a:p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⑵五葷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：即是蔥、蒜、韭、薤、煙</a:t>
            </a: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持齋為何不食五葷？五葷氣味兇險，食之則五臟之元氣，易被沖散，影響身体健康。</a:t>
            </a:r>
          </a:p>
          <a:p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蔥傷腎、韭傷肝、蒜傷心、薤傷脾、菸（興蕖）傷肺</a:t>
            </a:r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3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㈢意齋：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內心不可有貪嗔痴。</a:t>
            </a:r>
          </a:p>
          <a:p>
            <a:endParaRPr lang="zh-TW" altLang="en-US" sz="33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5994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、持齋不能喝酒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㈠酒會亂性，亦會傷身，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性亂則有失修行者之風範，所以酒對修行者來說，應該戒之。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㈡佛陀言：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喜歡飲酒者，得三十六失。這三十六條幾忽乎含括一切罪惡，但最重者，死墮地獄，受無量苦，來世為人常愚痴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9867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五、持齋的好處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㈠能復明慈悲本性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人之初，性本善；況且三厭，皆是含靈之物，殺之食之，有失慈悲之心。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觀音菩薩説：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奉勸世人早持齋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人性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物性一處來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忍心殺食同胞肉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將心比心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實可哀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呂仙祖曰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我肉眾生肉 形殊理不殊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休令閻君斷 自問應何如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7872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㈡持齋能躲劫難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詩曰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千百年來碗裡羹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冤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深似海恨難平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欲知世上刀兵劫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聽屠門夜半聲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玉皇大天尊關聖帝君説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科學理論將對証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信你們察分明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日後世界將更新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留素食持齋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0742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㈢持齋身體最健康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雖然清口味清淡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物質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清高營養全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不含毒素精神爽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血脈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清潔延壽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血壓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不高心臟順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血管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不堅不酸肩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7093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551</TotalTime>
  <Words>700</Words>
  <Application>Microsoft Office PowerPoint</Application>
  <PresentationFormat>如螢幕大小 (16:9)</PresentationFormat>
  <Paragraphs>73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持齋的意義 悟見講</vt:lpstr>
      <vt:lpstr>持齋的意義 悟見講</vt:lpstr>
      <vt:lpstr>持齋的意義 悟見講</vt:lpstr>
      <vt:lpstr>持齋的意義 悟見講</vt:lpstr>
      <vt:lpstr>持齋的意義 悟見講</vt:lpstr>
      <vt:lpstr>持齋的意義 悟見講</vt:lpstr>
      <vt:lpstr>持齋的意義 悟見講</vt:lpstr>
      <vt:lpstr>持齋的意義 悟見講</vt:lpstr>
      <vt:lpstr>持齋的意義 悟見講</vt:lpstr>
      <vt:lpstr>持齋的意義 悟見講</vt:lpstr>
      <vt:lpstr>持齋的意義 悟見講</vt:lpstr>
      <vt:lpstr>持齋的意義 悟見講</vt:lpstr>
      <vt:lpstr>持齋的意義 悟見講</vt:lpstr>
      <vt:lpstr>持齋的意義 悟見講</vt:lpstr>
      <vt:lpstr>持齋的意義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266</cp:revision>
  <dcterms:created xsi:type="dcterms:W3CDTF">2014-02-15T05:50:45Z</dcterms:created>
  <dcterms:modified xsi:type="dcterms:W3CDTF">2018-02-22T07:48:03Z</dcterms:modified>
  <cp:contentStatus/>
</cp:coreProperties>
</file>