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4" r:id="rId6"/>
    <p:sldId id="305" r:id="rId7"/>
    <p:sldId id="303" r:id="rId8"/>
    <p:sldId id="302" r:id="rId9"/>
    <p:sldId id="298" r:id="rId10"/>
    <p:sldId id="301" r:id="rId11"/>
    <p:sldId id="299" r:id="rId12"/>
    <p:sldId id="30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持齋茹素」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是每個修道學佛之人必修課程、終生的修為，持齋茹素是大乘佛教的基本修持。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佛教主張持齋茹素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，是根據「我即眾生、眾生即我」的慈悲心懷為出發點，佛教講不殺生，這和孔子所說的「仁」，以及孟子所講的「君子以仁存心，仁民愛物」是一樣的道理。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047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0956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040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二、修行要涵養仁德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的「仁德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是人的良心，也就是所謂的天理，故而徒兒們做人要秉持著仁德、良心來待人處事就是順乎天理，順天則昌。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修道學佛之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在涵養此顆善良、仁德的慈悲之心，愛所有的兄弟姊妹，乃至於一切萬物生靈，具備悲天憫人的慈悲胸懷，視萬物如同一體，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民胞物與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719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三、持齋能涵養仁德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貢獻道場，服務社會人群，乃至於救渡三曹原人，這種涵養仁德、善良、慈悲之心，一定要從持齋茹素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開始。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51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四、殺業罪最重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師問徒兒們，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世界上什麼罪行惡業最重？四個字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殺生害命！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是殺害動物身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，還是殺害人命，這都是世界上最大的惡業。反過來說，世界上最大的善業是什麼？戒殺放生！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大乘金剛經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這部經典中有說到：「請問一切罪業何業最重？佛言：一切罪中，殺生食肉其業最重。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229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何以故？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一刀還一刀、一命償一命，千萬生中，相噉無休（就是彼此互相吞食沒有休止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），是故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菩薩，欲出輪迴，先學慈悲，不殺不食。」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7572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五、眾生同根不能殺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一個眾生皆有靈性，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由於靈性不滅的緣故，所以往返六道輪迴，隨著自己所造的業因去受苦、受樂，去報恩、報怨、報仇；彼生、彼死，彼死、彼生，生生死死永無休止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一切的恩怨業報之中，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以殺生食肉最重，因為一切眾生最寶貴者，莫過於生命，生命是金錢買不到的，所以眾生最寶貴者莫過於生命，人畜皆然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40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467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動物、還有人，生命都是很寶貴的！人的生命很寶貴這當然了解，但是牲畜、動物的性命寶貴嗎？對牠們來說很寶貴，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牠們被宰殺、被生捉活擒的時候，那種恐懼、恐慌跟人沒兩樣，所以眾生最寶貴者莫過於生命，人畜皆然！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472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持齋修行必修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而如今最寶貴的生命，無端無故遭到殺害，其怨毒、恨毒之深、報仇之切是不言而喻、是無與倫比的，所以自然是要一刀還一刀、一命償一命了。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553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318</TotalTime>
  <Words>702</Words>
  <Application>Microsoft Office PowerPoint</Application>
  <PresentationFormat>如螢幕大小 (16:9)</PresentationFormat>
  <Paragraphs>38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持齋修行必修課 悟見講</vt:lpstr>
      <vt:lpstr>持齋修行必修課 悟見講</vt:lpstr>
      <vt:lpstr>持齋修行必修課 悟見講</vt:lpstr>
      <vt:lpstr>持齋修行必修課 悟見講</vt:lpstr>
      <vt:lpstr>持齋修行必修課 悟見講</vt:lpstr>
      <vt:lpstr>持齋修行必修課 悟見講</vt:lpstr>
      <vt:lpstr>持齋修行必修課 悟見講</vt:lpstr>
      <vt:lpstr>持齋修行必修課 悟見講</vt:lpstr>
      <vt:lpstr>持齋修行必修課 悟見講</vt:lpstr>
      <vt:lpstr>持齋修行必修課 悟見講</vt:lpstr>
      <vt:lpstr>持齋修行必修課 悟見講</vt:lpstr>
      <vt:lpstr>持齋修行必修課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88</cp:revision>
  <dcterms:created xsi:type="dcterms:W3CDTF">2014-02-15T05:50:45Z</dcterms:created>
  <dcterms:modified xsi:type="dcterms:W3CDTF">2016-11-10T04:03:01Z</dcterms:modified>
</cp:coreProperties>
</file>